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02.04.2024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4" y="741054"/>
            <a:ext cx="4539172" cy="3621593"/>
          </a:xfrm>
          <a:prstGeom prst="rect">
            <a:avLst/>
          </a:prstGeom>
        </p:spPr>
      </p:pic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1285875" y="2088971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71113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pic>
        <p:nvPicPr>
          <p:cNvPr id="5" name="Bilde 4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5624167A-E9C9-A264-C40A-132FB6DB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68485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23196" y="1885180"/>
            <a:ext cx="4795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pic>
        <p:nvPicPr>
          <p:cNvPr id="5" name="Bilde 4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5624167A-E9C9-A264-C40A-132FB6DB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36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 innlogging gjøres trygt ved bruk av </a:t>
            </a:r>
            <a:r>
              <a:rPr lang="nb-NO" sz="2400" dirty="0" err="1"/>
              <a:t>hashing</a:t>
            </a:r>
            <a:r>
              <a:rPr lang="nb-NO" sz="2400" dirty="0"/>
              <a:t> og CSRF-tokens</a:t>
            </a:r>
          </a:p>
        </p:txBody>
      </p:sp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239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Jonas Torgersen Topper</cp:lastModifiedBy>
  <cp:revision>1</cp:revision>
  <dcterms:created xsi:type="dcterms:W3CDTF">2024-04-02T07:24:07Z</dcterms:created>
  <dcterms:modified xsi:type="dcterms:W3CDTF">2024-04-02T08:54:31Z</dcterms:modified>
</cp:coreProperties>
</file>