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02.04.2024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4" y="741054"/>
            <a:ext cx="4539172" cy="3621593"/>
          </a:xfrm>
          <a:prstGeom prst="rect">
            <a:avLst/>
          </a:prstGeom>
        </p:spPr>
      </p:pic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1285875" y="2088971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71113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pic>
        <p:nvPicPr>
          <p:cNvPr id="5" name="Bilde 4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5624167A-E9C9-A264-C40A-132FB6DB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68485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23196" y="1885180"/>
            <a:ext cx="4795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pic>
        <p:nvPicPr>
          <p:cNvPr id="5" name="Bilde 4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5624167A-E9C9-A264-C40A-132FB6DB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22CD81-2064-9257-AAC7-E69E85F74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9" y="-2456483"/>
            <a:ext cx="5338611" cy="205051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B9EED919-E027-B52C-AA78-C607C70D3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727" y="-2447771"/>
            <a:ext cx="5253326" cy="2344259"/>
          </a:xfrm>
          <a:prstGeom prst="rect">
            <a:avLst/>
          </a:prstGeom>
        </p:spPr>
      </p:pic>
      <p:sp>
        <p:nvSpPr>
          <p:cNvPr id="11" name="Sirkel: hul 10">
            <a:extLst>
              <a:ext uri="{FF2B5EF4-FFF2-40B4-BE49-F238E27FC236}">
                <a16:creationId xmlns:a16="http://schemas.microsoft.com/office/drawing/2014/main" id="{79D7C504-1CD9-FDBD-6FD8-DF9D08E17B9E}"/>
              </a:ext>
            </a:extLst>
          </p:cNvPr>
          <p:cNvSpPr/>
          <p:nvPr/>
        </p:nvSpPr>
        <p:spPr>
          <a:xfrm>
            <a:off x="3990405" y="-119320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0DD8595-4D4A-B12C-9724-A4D756F92016}"/>
              </a:ext>
            </a:extLst>
          </p:cNvPr>
          <p:cNvCxnSpPr/>
          <p:nvPr/>
        </p:nvCxnSpPr>
        <p:spPr>
          <a:xfrm flipH="1">
            <a:off x="4587383" y="-143640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rkel: hul 16">
            <a:extLst>
              <a:ext uri="{FF2B5EF4-FFF2-40B4-BE49-F238E27FC236}">
                <a16:creationId xmlns:a16="http://schemas.microsoft.com/office/drawing/2014/main" id="{BE14A006-3B30-F7F7-0F23-ABEB4D232471}"/>
              </a:ext>
            </a:extLst>
          </p:cNvPr>
          <p:cNvSpPr/>
          <p:nvPr/>
        </p:nvSpPr>
        <p:spPr>
          <a:xfrm>
            <a:off x="9506656" y="-115732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21AF80D-4ACC-9249-2BFB-09DCF5ADB2B2}"/>
              </a:ext>
            </a:extLst>
          </p:cNvPr>
          <p:cNvCxnSpPr/>
          <p:nvPr/>
        </p:nvCxnSpPr>
        <p:spPr>
          <a:xfrm flipH="1">
            <a:off x="10103634" y="-140052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2F647AF-ABF1-C632-BEBA-E43D7004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82BE43-BBC5-AC48-9213-3504203EC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16" name="Sirkel: hul 15">
            <a:extLst>
              <a:ext uri="{FF2B5EF4-FFF2-40B4-BE49-F238E27FC236}">
                <a16:creationId xmlns:a16="http://schemas.microsoft.com/office/drawing/2014/main" id="{1DDA63F3-B982-51A2-6873-5CFFC37F40BD}"/>
              </a:ext>
            </a:extLst>
          </p:cNvPr>
          <p:cNvSpPr/>
          <p:nvPr/>
        </p:nvSpPr>
        <p:spPr>
          <a:xfrm>
            <a:off x="3968684" y="366702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9716682-8912-E2D5-76E3-2606DCCB23F6}"/>
              </a:ext>
            </a:extLst>
          </p:cNvPr>
          <p:cNvCxnSpPr/>
          <p:nvPr/>
        </p:nvCxnSpPr>
        <p:spPr>
          <a:xfrm flipH="1">
            <a:off x="4565662" y="342382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irkel: hul 18">
            <a:extLst>
              <a:ext uri="{FF2B5EF4-FFF2-40B4-BE49-F238E27FC236}">
                <a16:creationId xmlns:a16="http://schemas.microsoft.com/office/drawing/2014/main" id="{72F4751A-267B-8661-6282-CC86994686F3}"/>
              </a:ext>
            </a:extLst>
          </p:cNvPr>
          <p:cNvSpPr/>
          <p:nvPr/>
        </p:nvSpPr>
        <p:spPr>
          <a:xfrm>
            <a:off x="9484935" y="370290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F4164890-1FBC-E188-73A2-05603C54FCBF}"/>
              </a:ext>
            </a:extLst>
          </p:cNvPr>
          <p:cNvCxnSpPr/>
          <p:nvPr/>
        </p:nvCxnSpPr>
        <p:spPr>
          <a:xfrm flipH="1">
            <a:off x="10081913" y="345970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929192" y="3697773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800465" y="3428999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506612" y="3697773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194776" y="3456800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708FCC79-D822-14E4-4633-1A03C563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5233285"/>
            <a:ext cx="2495550" cy="199108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36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</a:t>
            </a:r>
          </a:p>
          <a:p>
            <a:r>
              <a:rPr lang="nb-NO" sz="2400" dirty="0"/>
              <a:t>   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 innlogging gjøres trygt ved bruk av </a:t>
            </a:r>
            <a:r>
              <a:rPr lang="nb-NO" sz="2400" dirty="0" err="1"/>
              <a:t>hashing</a:t>
            </a:r>
            <a:r>
              <a:rPr lang="nb-NO" sz="2400" dirty="0"/>
              <a:t> og CSRF-tokens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E1F0002-1BD4-1921-F464-ACC93CC6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6" y="7233199"/>
            <a:ext cx="5338611" cy="205051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EDCB2721-F85D-90DF-348A-E6652BAF2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854" y="7241911"/>
            <a:ext cx="5253326" cy="2344259"/>
          </a:xfrm>
          <a:prstGeom prst="rect">
            <a:avLst/>
          </a:prstGeom>
        </p:spPr>
      </p:pic>
      <p:sp>
        <p:nvSpPr>
          <p:cNvPr id="6" name="Sirkel: hul 5">
            <a:extLst>
              <a:ext uri="{FF2B5EF4-FFF2-40B4-BE49-F238E27FC236}">
                <a16:creationId xmlns:a16="http://schemas.microsoft.com/office/drawing/2014/main" id="{DA930D1F-0C07-0687-4BCC-22F2EFA348F6}"/>
              </a:ext>
            </a:extLst>
          </p:cNvPr>
          <p:cNvSpPr/>
          <p:nvPr/>
        </p:nvSpPr>
        <p:spPr>
          <a:xfrm>
            <a:off x="4856040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240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Jonas Torgersen Topper</cp:lastModifiedBy>
  <cp:revision>2</cp:revision>
  <dcterms:created xsi:type="dcterms:W3CDTF">2024-04-02T07:24:07Z</dcterms:created>
  <dcterms:modified xsi:type="dcterms:W3CDTF">2024-04-02T09:04:37Z</dcterms:modified>
</cp:coreProperties>
</file>