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7"/>
    <p:restoredTop sz="94612"/>
  </p:normalViewPr>
  <p:slideViewPr>
    <p:cSldViewPr snapToGrid="0" snapToObjects="1">
      <p:cViewPr>
        <p:scale>
          <a:sx n="150" d="100"/>
          <a:sy n="150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E3AF-489A-274C-94C5-42445801B04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2273-F4A4-7C40-95AA-6B9B7AC1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85598F-F4ED-424E-BA61-449B740C3F57}"/>
              </a:ext>
            </a:extLst>
          </p:cNvPr>
          <p:cNvSpPr/>
          <p:nvPr/>
        </p:nvSpPr>
        <p:spPr>
          <a:xfrm>
            <a:off x="3441631" y="148427"/>
            <a:ext cx="822960" cy="824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" pitchFamily="2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258BFA-574B-C04D-B8B1-D33E070FFAF2}"/>
              </a:ext>
            </a:extLst>
          </p:cNvPr>
          <p:cNvSpPr/>
          <p:nvPr/>
        </p:nvSpPr>
        <p:spPr>
          <a:xfrm>
            <a:off x="2618671" y="1561248"/>
            <a:ext cx="822960" cy="824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6FA2E8-46E2-AA4B-8018-48C1016DEC03}"/>
              </a:ext>
            </a:extLst>
          </p:cNvPr>
          <p:cNvSpPr/>
          <p:nvPr/>
        </p:nvSpPr>
        <p:spPr>
          <a:xfrm>
            <a:off x="3441631" y="2993641"/>
            <a:ext cx="822960" cy="824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" pitchFamily="2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3686BA-58E6-9A40-9B0C-341372DF5A42}"/>
              </a:ext>
            </a:extLst>
          </p:cNvPr>
          <p:cNvSpPr/>
          <p:nvPr/>
        </p:nvSpPr>
        <p:spPr>
          <a:xfrm>
            <a:off x="4265591" y="1561248"/>
            <a:ext cx="822960" cy="824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" pitchFamily="2" charset="0"/>
              </a:rPr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988D59-3B5F-9640-8D47-FD70D69D9BEE}"/>
              </a:ext>
            </a:extLst>
          </p:cNvPr>
          <p:cNvCxnSpPr>
            <a:cxnSpLocks/>
            <a:stCxn id="2" idx="3"/>
            <a:endCxn id="8" idx="0"/>
          </p:cNvCxnSpPr>
          <p:nvPr/>
        </p:nvCxnSpPr>
        <p:spPr>
          <a:xfrm flipH="1">
            <a:off x="3030151" y="852147"/>
            <a:ext cx="532000" cy="7091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332660-2A3A-DF4E-B070-34AB17255143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>
          <a:xfrm>
            <a:off x="4144071" y="852147"/>
            <a:ext cx="533000" cy="7091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65605-AD87-2141-98AA-BA0E11453691}"/>
              </a:ext>
            </a:extLst>
          </p:cNvPr>
          <p:cNvCxnSpPr>
            <a:cxnSpLocks/>
            <a:stCxn id="10" idx="4"/>
            <a:endCxn id="9" idx="7"/>
          </p:cNvCxnSpPr>
          <p:nvPr/>
        </p:nvCxnSpPr>
        <p:spPr>
          <a:xfrm flipH="1">
            <a:off x="4144071" y="2385707"/>
            <a:ext cx="533000" cy="7286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8C74AA-88D4-BA4F-8A48-92DFA951226C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3030151" y="2385707"/>
            <a:ext cx="532000" cy="72867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1D338C-100E-C640-A865-2AF50B37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97010"/>
              </p:ext>
            </p:extLst>
          </p:nvPr>
        </p:nvGraphicFramePr>
        <p:xfrm>
          <a:off x="2618171" y="4098037"/>
          <a:ext cx="2469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880">
                  <a:extLst>
                    <a:ext uri="{9D8B030D-6E8A-4147-A177-3AD203B41FA5}">
                      <a16:colId xmlns:a16="http://schemas.microsoft.com/office/drawing/2014/main" val="3876138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 runs before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0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 runs before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8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 runs before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3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 runs before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9067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CC03428-A20D-C744-8B5D-F0CAC0713702}"/>
              </a:ext>
            </a:extLst>
          </p:cNvPr>
          <p:cNvSpPr/>
          <p:nvPr/>
        </p:nvSpPr>
        <p:spPr>
          <a:xfrm>
            <a:off x="2824161" y="7166803"/>
            <a:ext cx="411980" cy="4216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" pitchFamily="2" charset="0"/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940243-6AB8-A848-B279-1F343CE60F62}"/>
              </a:ext>
            </a:extLst>
          </p:cNvPr>
          <p:cNvSpPr/>
          <p:nvPr/>
        </p:nvSpPr>
        <p:spPr>
          <a:xfrm>
            <a:off x="4471081" y="7166803"/>
            <a:ext cx="411980" cy="4216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" pitchFamily="2" charset="0"/>
              </a:rPr>
              <a:t>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660C0B-25B6-9948-B88B-ABB1E8798EBF}"/>
              </a:ext>
            </a:extLst>
          </p:cNvPr>
          <p:cNvSpPr/>
          <p:nvPr/>
        </p:nvSpPr>
        <p:spPr>
          <a:xfrm>
            <a:off x="3639932" y="7861033"/>
            <a:ext cx="411980" cy="4216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" pitchFamily="2" charset="0"/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C1AFD3-7CC0-C04C-AB25-8DFA3E2FF640}"/>
              </a:ext>
            </a:extLst>
          </p:cNvPr>
          <p:cNvSpPr/>
          <p:nvPr/>
        </p:nvSpPr>
        <p:spPr>
          <a:xfrm>
            <a:off x="3639932" y="7166803"/>
            <a:ext cx="411980" cy="4216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" pitchFamily="2" charset="0"/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62E16-DDD5-8549-B2EF-F115502B0B08}"/>
              </a:ext>
            </a:extLst>
          </p:cNvPr>
          <p:cNvCxnSpPr>
            <a:cxnSpLocks/>
          </p:cNvCxnSpPr>
          <p:nvPr/>
        </p:nvCxnSpPr>
        <p:spPr>
          <a:xfrm flipV="1">
            <a:off x="2618171" y="7006187"/>
            <a:ext cx="0" cy="14796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E248B9-5450-AF41-AE61-4DDCB39ACA19}"/>
              </a:ext>
            </a:extLst>
          </p:cNvPr>
          <p:cNvCxnSpPr>
            <a:cxnSpLocks/>
          </p:cNvCxnSpPr>
          <p:nvPr/>
        </p:nvCxnSpPr>
        <p:spPr>
          <a:xfrm>
            <a:off x="2618171" y="8485871"/>
            <a:ext cx="268405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77BEA0-D699-4A46-9DF1-04463305DD43}"/>
              </a:ext>
            </a:extLst>
          </p:cNvPr>
          <p:cNvSpPr txBox="1"/>
          <p:nvPr/>
        </p:nvSpPr>
        <p:spPr>
          <a:xfrm>
            <a:off x="4471081" y="848587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7F2BEBE-63F6-CA48-BC75-B60D88792BC5}"/>
              </a:ext>
            </a:extLst>
          </p:cNvPr>
          <p:cNvCxnSpPr/>
          <p:nvPr/>
        </p:nvCxnSpPr>
        <p:spPr>
          <a:xfrm rot="5400000">
            <a:off x="2892991" y="7730030"/>
            <a:ext cx="274320" cy="1924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5C7D22CF-1040-4447-9B61-E8576AA4C94C}"/>
              </a:ext>
            </a:extLst>
          </p:cNvPr>
          <p:cNvCxnSpPr/>
          <p:nvPr/>
        </p:nvCxnSpPr>
        <p:spPr>
          <a:xfrm rot="5400000">
            <a:off x="4524533" y="7734765"/>
            <a:ext cx="274320" cy="1924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060A6F5-8721-8043-92C8-792C820C7A09}"/>
              </a:ext>
            </a:extLst>
          </p:cNvPr>
          <p:cNvCxnSpPr/>
          <p:nvPr/>
        </p:nvCxnSpPr>
        <p:spPr>
          <a:xfrm rot="5400000">
            <a:off x="3979112" y="8186423"/>
            <a:ext cx="274320" cy="1924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EBA530B-724F-A943-A3BD-E9A12C8E00A2}"/>
              </a:ext>
            </a:extLst>
          </p:cNvPr>
          <p:cNvCxnSpPr/>
          <p:nvPr/>
        </p:nvCxnSpPr>
        <p:spPr>
          <a:xfrm rot="5400000">
            <a:off x="3568988" y="6905454"/>
            <a:ext cx="274320" cy="1924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858FD4-39AE-FB43-83F2-D78A554CABB4}"/>
              </a:ext>
            </a:extLst>
          </p:cNvPr>
          <p:cNvSpPr txBox="1"/>
          <p:nvPr/>
        </p:nvSpPr>
        <p:spPr>
          <a:xfrm>
            <a:off x="2594271" y="791173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1F7E4-C10D-FB4C-88B8-0294D250E629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236141" y="7377604"/>
            <a:ext cx="40379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C9AE89-A706-3C4A-A987-5B8C3CCB49BE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4051912" y="7377604"/>
            <a:ext cx="41916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B7CCDA-8D56-194A-9887-A030F7BEFD94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3236141" y="7377604"/>
            <a:ext cx="464124" cy="54517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1661FC-2D0D-E440-B8BF-B0267279996F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3991579" y="7526663"/>
            <a:ext cx="539835" cy="3961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27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53</cp:revision>
  <cp:lastPrinted>2018-06-22T20:57:38Z</cp:lastPrinted>
  <dcterms:created xsi:type="dcterms:W3CDTF">2018-06-15T23:49:18Z</dcterms:created>
  <dcterms:modified xsi:type="dcterms:W3CDTF">2018-06-22T22:45:06Z</dcterms:modified>
</cp:coreProperties>
</file>