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666D6-1018-C65B-34BA-F7427DA0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55EAC2-0A26-8245-693A-8645D33C6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6FF60A-9BC9-CEF3-0F03-895CC363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F0D26-796E-C76D-0FA7-DF4F5CDE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8FBD19-CB3B-731B-A719-CE8681B3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568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2569C-B5CC-D54C-B182-48EDD991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E6E944-EE16-8B7C-1FEB-6CAE009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14FE79-749B-F417-DED2-52577D6C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D5F65D-7041-3474-5D01-279FB2F1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50DE71-1E78-9A45-10C3-F08ED02B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234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B5499AE-F0E3-C32E-C584-0BF9A80C0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2D865C-ACED-DD40-2E6F-5F26764A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D97604-1F47-0153-C2AB-D5E583D4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DEAA0-2D07-082D-9DD3-46121565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DB6AC-07A5-CEB4-7C5A-41FD3034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076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3B5B9-8D6A-4F2B-5094-FE5DEE91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EF74CA-EC5C-4B3F-BA24-814D1D1C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11C8E-333E-326F-6F4E-8E9C5E14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C768C1-6B04-6F57-8B71-130330B1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1C23DB-5CBD-3721-0AB8-7B8B87B5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73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9042A-A0E6-0653-E49F-979A68FC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2086FA-15D5-65E3-340D-9099DC61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73BB13-49B5-1D67-B60B-0A731128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ABD67F-E4B2-25BE-00E7-2169B92F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1B63AF-9B8E-16B1-A226-BBAF8520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273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8B9E-6F34-6013-B6E1-B3BFAF53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E5DD1-7DD3-4443-E789-E445C456B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7A237B-E99B-7313-DD27-3AD135CEE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E4787A-412C-4255-5814-F748B72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E90667-E0DC-084C-403A-3B35CC64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B56F89-85FB-C45F-FC50-C1A40746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749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34A8-2A51-A046-59B3-990BB4AD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A579F9-C55C-7794-D6C3-4A919AC6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80AD5E-85F0-A3EE-D24B-CD8A08D3B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005E761-A2CA-86D6-FCA5-D76212B72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D8CB3C9-586F-FEE7-2215-A3F356F65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08E728-0FD1-A56D-7A44-3BBFF379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915234F-36A8-42C1-61B2-460C2A37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70ED552-ABA5-6E22-858A-8FA881F5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8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3AED6-0C3F-AD76-33BE-B49667BF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C8A852-8CFE-EC9D-661A-FFC97894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F79525-C99B-8802-7E38-C9F612F4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F0952A-D5EA-E7D2-01B8-E614D8A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956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9B49765-F435-4568-1EF6-BBA8FEC4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87C815E-E7D6-B0A7-DD6C-F52F6D56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E6C597-5C35-2142-5222-BBC0E047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49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53C5-C617-1C85-D99C-7C7E7B2D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A78669-4200-D3B3-D5D1-47377D64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F05E909-946D-2484-0BB5-CB093EF1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3D3909-F91D-87EE-1961-95965080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19A024-8FBC-4D05-049A-9F14B42F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F66015-DC47-8385-E08A-848A8555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97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2BB7-2BC9-E3D0-0CF2-1C3F20E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015779-693F-DB2C-CB2A-21AD426EB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4AC75D-E2DC-CEA3-1655-B37A9EE35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7F5271-E014-7998-51C0-50DF2D28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420AA4-0904-C78A-745A-626928C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B46CF7-5EDD-9074-DA00-A0BC7A29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4060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0A3C110-06C5-8772-8182-91F0E3E7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064C12-1EB3-56D2-C9F5-A959F171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283105-A0C5-4B33-EACB-6C9D1E1B0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C1F2B-4B3F-4CD4-AC81-52B6BBA273EA}" type="datetimeFigureOut">
              <a:rPr lang="en-BE" smtClean="0"/>
              <a:t>07/05/2024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4EFD-6E26-755B-3AC4-7075DEA49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166FB5-FFF3-9FE5-76D0-67AC63EC3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D4BCC-9E13-46A2-8E28-0B9E12AA20B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144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0AB4D-286B-F01D-A52E-16D7C5C0F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7F4C11-F892-2B14-13AD-C4689A8A4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8263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Jonas Vanhulst</dc:creator>
  <cp:lastModifiedBy>Jonas Vanhulst</cp:lastModifiedBy>
  <cp:revision>1</cp:revision>
  <dcterms:created xsi:type="dcterms:W3CDTF">2024-05-07T17:37:32Z</dcterms:created>
  <dcterms:modified xsi:type="dcterms:W3CDTF">2024-05-07T17:37:51Z</dcterms:modified>
</cp:coreProperties>
</file>