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9" r:id="rId6"/>
    <p:sldId id="263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99A40-4834-4D31-A5E5-808AF16CD054}" v="43" dt="2024-05-28T14:12:45.686"/>
    <p1510:client id="{B1A7EFC9-5C6D-4E16-AFFB-338C2315D95B}" v="422" dt="2024-05-27T21:07:30.072"/>
    <p1510:client id="{C5A1A881-573B-DA4E-8705-EB93669299AC}" v="11" dt="2024-05-27T11:48:03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per Maes" userId="9a0302ae-031c-4350-9607-bc09bebdd69f" providerId="ADAL" clId="{C5A1A881-573B-DA4E-8705-EB93669299AC}"/>
    <pc:docChg chg="modSld">
      <pc:chgData name="Jasper Maes" userId="9a0302ae-031c-4350-9607-bc09bebdd69f" providerId="ADAL" clId="{C5A1A881-573B-DA4E-8705-EB93669299AC}" dt="2024-05-27T11:48:00.910" v="7"/>
      <pc:docMkLst>
        <pc:docMk/>
      </pc:docMkLst>
      <pc:sldChg chg="modSp">
        <pc:chgData name="Jasper Maes" userId="9a0302ae-031c-4350-9607-bc09bebdd69f" providerId="ADAL" clId="{C5A1A881-573B-DA4E-8705-EB93669299AC}" dt="2024-05-27T11:48:00.910" v="7"/>
        <pc:sldMkLst>
          <pc:docMk/>
          <pc:sldMk cId="1212678777" sldId="269"/>
        </pc:sldMkLst>
        <pc:graphicFrameChg chg="mod">
          <ac:chgData name="Jasper Maes" userId="9a0302ae-031c-4350-9607-bc09bebdd69f" providerId="ADAL" clId="{C5A1A881-573B-DA4E-8705-EB93669299AC}" dt="2024-05-27T11:48:00.910" v="7"/>
          <ac:graphicFrameMkLst>
            <pc:docMk/>
            <pc:sldMk cId="1212678777" sldId="269"/>
            <ac:graphicFrameMk id="3" creationId="{CCE34BBD-689F-F3BF-D7C4-C1FBC4CA1245}"/>
          </ac:graphicFrameMkLst>
        </pc:graphicFrameChg>
      </pc:sldChg>
    </pc:docChg>
  </pc:docChgLst>
  <pc:docChgLst>
    <pc:chgData name="Jonas Vanhulst" userId="34ac1234-5592-4d7f-9994-53365d15ede3" providerId="ADAL" clId="{246B6737-A830-4790-A0D7-433E24A4BF84}"/>
    <pc:docChg chg="undo custSel addSld delSld modSld">
      <pc:chgData name="Jonas Vanhulst" userId="34ac1234-5592-4d7f-9994-53365d15ede3" providerId="ADAL" clId="{246B6737-A830-4790-A0D7-433E24A4BF84}" dt="2024-05-04T15:54:43.655" v="338" actId="20577"/>
      <pc:docMkLst>
        <pc:docMk/>
      </pc:docMkLst>
      <pc:sldChg chg="modSp mod">
        <pc:chgData name="Jonas Vanhulst" userId="34ac1234-5592-4d7f-9994-53365d15ede3" providerId="ADAL" clId="{246B6737-A830-4790-A0D7-433E24A4BF84}" dt="2024-04-28T15:57:58.514" v="211" actId="20577"/>
        <pc:sldMkLst>
          <pc:docMk/>
          <pc:sldMk cId="2136152480" sldId="256"/>
        </pc:sldMkLst>
        <pc:spChg chg="mod">
          <ac:chgData name="Jonas Vanhulst" userId="34ac1234-5592-4d7f-9994-53365d15ede3" providerId="ADAL" clId="{246B6737-A830-4790-A0D7-433E24A4BF84}" dt="2024-04-28T15:57:58.514" v="211" actId="20577"/>
          <ac:spMkLst>
            <pc:docMk/>
            <pc:sldMk cId="2136152480" sldId="256"/>
            <ac:spMk id="3" creationId="{F7CEA5A6-C523-BE48-B6B5-25271B2EF04F}"/>
          </ac:spMkLst>
        </pc:spChg>
      </pc:sldChg>
      <pc:sldChg chg="addSp delSp modSp mod setBg">
        <pc:chgData name="Jonas Vanhulst" userId="34ac1234-5592-4d7f-9994-53365d15ede3" providerId="ADAL" clId="{246B6737-A830-4790-A0D7-433E24A4BF84}" dt="2024-05-04T15:54:23.881" v="330" actId="20577"/>
        <pc:sldMkLst>
          <pc:docMk/>
          <pc:sldMk cId="966543752" sldId="257"/>
        </pc:sldMkLst>
        <pc:spChg chg="mod">
          <ac:chgData name="Jonas Vanhulst" userId="34ac1234-5592-4d7f-9994-53365d15ede3" providerId="ADAL" clId="{246B6737-A830-4790-A0D7-433E24A4BF84}" dt="2024-04-28T18:26:03.875" v="294" actId="26606"/>
          <ac:spMkLst>
            <pc:docMk/>
            <pc:sldMk cId="966543752" sldId="257"/>
            <ac:spMk id="3" creationId="{D126EB3D-301E-194D-84D3-70F8E8CAE609}"/>
          </ac:spMkLst>
        </pc:spChg>
        <pc:spChg chg="add mod">
          <ac:chgData name="Jonas Vanhulst" userId="34ac1234-5592-4d7f-9994-53365d15ede3" providerId="ADAL" clId="{246B6737-A830-4790-A0D7-433E24A4BF84}" dt="2024-05-04T15:54:23.881" v="330" actId="20577"/>
          <ac:spMkLst>
            <pc:docMk/>
            <pc:sldMk cId="966543752" sldId="257"/>
            <ac:spMk id="4" creationId="{EC516E0F-3973-217A-0198-900340E17F25}"/>
          </ac:spMkLst>
        </pc:spChg>
        <pc:spChg chg="add del">
          <ac:chgData name="Jonas Vanhulst" userId="34ac1234-5592-4d7f-9994-53365d15ede3" providerId="ADAL" clId="{246B6737-A830-4790-A0D7-433E24A4BF84}" dt="2024-04-28T18:26:03.875" v="294" actId="26606"/>
          <ac:spMkLst>
            <pc:docMk/>
            <pc:sldMk cId="966543752" sldId="257"/>
            <ac:spMk id="12" creationId="{738F59A4-4431-460D-8E49-6E65C189A566}"/>
          </ac:spMkLst>
        </pc:spChg>
        <pc:grpChg chg="add del">
          <ac:chgData name="Jonas Vanhulst" userId="34ac1234-5592-4d7f-9994-53365d15ede3" providerId="ADAL" clId="{246B6737-A830-4790-A0D7-433E24A4BF84}" dt="2024-04-28T18:26:03.875" v="294" actId="26606"/>
          <ac:grpSpMkLst>
            <pc:docMk/>
            <pc:sldMk cId="966543752" sldId="257"/>
            <ac:grpSpMk id="14" creationId="{8A919B9C-5C01-47E4-B2F2-45F589208ABF}"/>
          </ac:grpSpMkLst>
        </pc:grpChg>
        <pc:graphicFrameChg chg="add mod">
          <ac:chgData name="Jonas Vanhulst" userId="34ac1234-5592-4d7f-9994-53365d15ede3" providerId="ADAL" clId="{246B6737-A830-4790-A0D7-433E24A4BF84}" dt="2024-04-28T18:26:31.220" v="299" actId="12100"/>
          <ac:graphicFrameMkLst>
            <pc:docMk/>
            <pc:sldMk cId="966543752" sldId="257"/>
            <ac:graphicFrameMk id="2" creationId="{7E82FBBD-FDCF-4A2A-EC28-0C6A11E10343}"/>
          </ac:graphicFrameMkLst>
        </pc:graphicFrameChg>
        <pc:graphicFrameChg chg="del mod modGraphic">
          <ac:chgData name="Jonas Vanhulst" userId="34ac1234-5592-4d7f-9994-53365d15ede3" providerId="ADAL" clId="{246B6737-A830-4790-A0D7-433E24A4BF84}" dt="2024-04-28T18:26:10.291" v="297" actId="478"/>
          <ac:graphicFrameMkLst>
            <pc:docMk/>
            <pc:sldMk cId="966543752" sldId="257"/>
            <ac:graphicFrameMk id="7" creationId="{C2915D05-77A5-3AFD-33BD-31D4CECE2DAC}"/>
          </ac:graphicFrameMkLst>
        </pc:graphicFrameChg>
      </pc:sldChg>
      <pc:sldChg chg="del">
        <pc:chgData name="Jonas Vanhulst" userId="34ac1234-5592-4d7f-9994-53365d15ede3" providerId="ADAL" clId="{246B6737-A830-4790-A0D7-433E24A4BF84}" dt="2024-04-26T17:00:15.870" v="0" actId="47"/>
        <pc:sldMkLst>
          <pc:docMk/>
          <pc:sldMk cId="2625802091" sldId="258"/>
        </pc:sldMkLst>
      </pc:sldChg>
      <pc:sldChg chg="addSp modSp mod">
        <pc:chgData name="Jonas Vanhulst" userId="34ac1234-5592-4d7f-9994-53365d15ede3" providerId="ADAL" clId="{246B6737-A830-4790-A0D7-433E24A4BF84}" dt="2024-05-04T15:54:28.604" v="332" actId="20577"/>
        <pc:sldMkLst>
          <pc:docMk/>
          <pc:sldMk cId="4059836870" sldId="259"/>
        </pc:sldMkLst>
        <pc:spChg chg="mod">
          <ac:chgData name="Jonas Vanhulst" userId="34ac1234-5592-4d7f-9994-53365d15ede3" providerId="ADAL" clId="{246B6737-A830-4790-A0D7-433E24A4BF84}" dt="2024-04-28T16:00:23.076" v="242" actId="207"/>
          <ac:spMkLst>
            <pc:docMk/>
            <pc:sldMk cId="4059836870" sldId="259"/>
            <ac:spMk id="3" creationId="{2F185165-BA7E-95C1-DB89-24329D78ADE3}"/>
          </ac:spMkLst>
        </pc:spChg>
        <pc:spChg chg="mod">
          <ac:chgData name="Jonas Vanhulst" userId="34ac1234-5592-4d7f-9994-53365d15ede3" providerId="ADAL" clId="{246B6737-A830-4790-A0D7-433E24A4BF84}" dt="2024-04-28T16:00:28.858" v="243" actId="207"/>
          <ac:spMkLst>
            <pc:docMk/>
            <pc:sldMk cId="4059836870" sldId="259"/>
            <ac:spMk id="4" creationId="{159A977F-6C61-4954-1C8E-BA79148129CB}"/>
          </ac:spMkLst>
        </pc:spChg>
        <pc:spChg chg="mod">
          <ac:chgData name="Jonas Vanhulst" userId="34ac1234-5592-4d7f-9994-53365d15ede3" providerId="ADAL" clId="{246B6737-A830-4790-A0D7-433E24A4BF84}" dt="2024-04-28T16:00:32.812" v="244" actId="207"/>
          <ac:spMkLst>
            <pc:docMk/>
            <pc:sldMk cId="4059836870" sldId="259"/>
            <ac:spMk id="5" creationId="{D58DB4C5-D0CF-29AC-9CB0-0A2A03E8A775}"/>
          </ac:spMkLst>
        </pc:spChg>
        <pc:spChg chg="mod">
          <ac:chgData name="Jonas Vanhulst" userId="34ac1234-5592-4d7f-9994-53365d15ede3" providerId="ADAL" clId="{246B6737-A830-4790-A0D7-433E24A4BF84}" dt="2024-04-28T16:00:35.066" v="245" actId="207"/>
          <ac:spMkLst>
            <pc:docMk/>
            <pc:sldMk cId="4059836870" sldId="259"/>
            <ac:spMk id="6" creationId="{C252E7C3-424D-26E3-369D-F6604BE876D3}"/>
          </ac:spMkLst>
        </pc:spChg>
        <pc:spChg chg="mod">
          <ac:chgData name="Jonas Vanhulst" userId="34ac1234-5592-4d7f-9994-53365d15ede3" providerId="ADAL" clId="{246B6737-A830-4790-A0D7-433E24A4BF84}" dt="2024-04-26T17:04:14.726" v="47" actId="20577"/>
          <ac:spMkLst>
            <pc:docMk/>
            <pc:sldMk cId="4059836870" sldId="259"/>
            <ac:spMk id="21" creationId="{7C7654B5-FA39-BA66-186B-4E9A2E4F0643}"/>
          </ac:spMkLst>
        </pc:spChg>
        <pc:spChg chg="mod">
          <ac:chgData name="Jonas Vanhulst" userId="34ac1234-5592-4d7f-9994-53365d15ede3" providerId="ADAL" clId="{246B6737-A830-4790-A0D7-433E24A4BF84}" dt="2024-04-28T15:21:39.693" v="131" actId="20577"/>
          <ac:spMkLst>
            <pc:docMk/>
            <pc:sldMk cId="4059836870" sldId="259"/>
            <ac:spMk id="22" creationId="{4ED12C75-95B0-3EEF-37A3-B6407BEBC53F}"/>
          </ac:spMkLst>
        </pc:spChg>
        <pc:spChg chg="mod">
          <ac:chgData name="Jonas Vanhulst" userId="34ac1234-5592-4d7f-9994-53365d15ede3" providerId="ADAL" clId="{246B6737-A830-4790-A0D7-433E24A4BF84}" dt="2024-05-04T15:54:28.604" v="332" actId="20577"/>
          <ac:spMkLst>
            <pc:docMk/>
            <pc:sldMk cId="4059836870" sldId="259"/>
            <ac:spMk id="25" creationId="{4296CC24-F2A9-A300-26ED-7B7D2FF686C2}"/>
          </ac:spMkLst>
        </pc:spChg>
        <pc:spChg chg="add mod">
          <ac:chgData name="Jonas Vanhulst" userId="34ac1234-5592-4d7f-9994-53365d15ede3" providerId="ADAL" clId="{246B6737-A830-4790-A0D7-433E24A4BF84}" dt="2024-04-26T17:03:28.720" v="17"/>
          <ac:spMkLst>
            <pc:docMk/>
            <pc:sldMk cId="4059836870" sldId="259"/>
            <ac:spMk id="26" creationId="{CCE02C8E-D576-1D9A-27DA-54B91E835E1B}"/>
          </ac:spMkLst>
        </pc:spChg>
        <pc:spChg chg="add mod">
          <ac:chgData name="Jonas Vanhulst" userId="34ac1234-5592-4d7f-9994-53365d15ede3" providerId="ADAL" clId="{246B6737-A830-4790-A0D7-433E24A4BF84}" dt="2024-04-26T17:03:37.773" v="19" actId="1076"/>
          <ac:spMkLst>
            <pc:docMk/>
            <pc:sldMk cId="4059836870" sldId="259"/>
            <ac:spMk id="27" creationId="{10A3E636-88BF-18E9-DE33-BD58551BE70E}"/>
          </ac:spMkLst>
        </pc:spChg>
        <pc:spChg chg="add mod">
          <ac:chgData name="Jonas Vanhulst" userId="34ac1234-5592-4d7f-9994-53365d15ede3" providerId="ADAL" clId="{246B6737-A830-4790-A0D7-433E24A4BF84}" dt="2024-04-26T17:03:49.487" v="21" actId="1076"/>
          <ac:spMkLst>
            <pc:docMk/>
            <pc:sldMk cId="4059836870" sldId="259"/>
            <ac:spMk id="28" creationId="{7DF8C480-56ED-86D3-E5B0-9D483C08F30B}"/>
          </ac:spMkLst>
        </pc:spChg>
      </pc:sldChg>
      <pc:sldChg chg="addSp delSp modSp new del mod setBg">
        <pc:chgData name="Jonas Vanhulst" userId="34ac1234-5592-4d7f-9994-53365d15ede3" providerId="ADAL" clId="{246B6737-A830-4790-A0D7-433E24A4BF84}" dt="2024-04-28T15:23:23.314" v="132" actId="47"/>
        <pc:sldMkLst>
          <pc:docMk/>
          <pc:sldMk cId="1763609817" sldId="260"/>
        </pc:sldMkLst>
        <pc:spChg chg="mod">
          <ac:chgData name="Jonas Vanhulst" userId="34ac1234-5592-4d7f-9994-53365d15ede3" providerId="ADAL" clId="{246B6737-A830-4790-A0D7-433E24A4BF84}" dt="2024-04-26T17:13:15.285" v="109" actId="26606"/>
          <ac:spMkLst>
            <pc:docMk/>
            <pc:sldMk cId="1763609817" sldId="260"/>
            <ac:spMk id="2" creationId="{82A05167-7DF9-23BE-502D-A81532B61D8F}"/>
          </ac:spMkLst>
        </pc:spChg>
        <pc:spChg chg="add">
          <ac:chgData name="Jonas Vanhulst" userId="34ac1234-5592-4d7f-9994-53365d15ede3" providerId="ADAL" clId="{246B6737-A830-4790-A0D7-433E24A4BF84}" dt="2024-04-26T17:13:15.285" v="109" actId="26606"/>
          <ac:spMkLst>
            <pc:docMk/>
            <pc:sldMk cId="1763609817" sldId="260"/>
            <ac:spMk id="9" creationId="{D4771268-CB57-404A-9271-370EB28F6090}"/>
          </ac:spMkLst>
        </pc:spChg>
        <pc:picChg chg="add mod">
          <ac:chgData name="Jonas Vanhulst" userId="34ac1234-5592-4d7f-9994-53365d15ede3" providerId="ADAL" clId="{246B6737-A830-4790-A0D7-433E24A4BF84}" dt="2024-04-26T17:13:15.285" v="109" actId="26606"/>
          <ac:picMkLst>
            <pc:docMk/>
            <pc:sldMk cId="1763609817" sldId="260"/>
            <ac:picMk id="4" creationId="{181866F5-5E3D-EC4E-A3E4-1E05F1CCFFC5}"/>
          </ac:picMkLst>
        </pc:picChg>
        <pc:picChg chg="add del mod">
          <ac:chgData name="Jonas Vanhulst" userId="34ac1234-5592-4d7f-9994-53365d15ede3" providerId="ADAL" clId="{246B6737-A830-4790-A0D7-433E24A4BF84}" dt="2024-04-26T17:09:46.021" v="87" actId="21"/>
          <ac:picMkLst>
            <pc:docMk/>
            <pc:sldMk cId="1763609817" sldId="260"/>
            <ac:picMk id="6" creationId="{73081187-11F3-F488-F3D1-930D4A36FF03}"/>
          </ac:picMkLst>
        </pc:picChg>
      </pc:sldChg>
      <pc:sldChg chg="addSp delSp modSp new del mod setBg">
        <pc:chgData name="Jonas Vanhulst" userId="34ac1234-5592-4d7f-9994-53365d15ede3" providerId="ADAL" clId="{246B6737-A830-4790-A0D7-433E24A4BF84}" dt="2024-04-28T15:59:48.975" v="241" actId="47"/>
        <pc:sldMkLst>
          <pc:docMk/>
          <pc:sldMk cId="731835762" sldId="261"/>
        </pc:sldMkLst>
        <pc:spChg chg="mod">
          <ac:chgData name="Jonas Vanhulst" userId="34ac1234-5592-4d7f-9994-53365d15ede3" providerId="ADAL" clId="{246B6737-A830-4790-A0D7-433E24A4BF84}" dt="2024-04-26T17:13:07.395" v="108" actId="26606"/>
          <ac:spMkLst>
            <pc:docMk/>
            <pc:sldMk cId="731835762" sldId="261"/>
            <ac:spMk id="2" creationId="{B5D9B46D-3322-2F54-435F-8B478B1B24C4}"/>
          </ac:spMkLst>
        </pc:spChg>
        <pc:spChg chg="add">
          <ac:chgData name="Jonas Vanhulst" userId="34ac1234-5592-4d7f-9994-53365d15ede3" providerId="ADAL" clId="{246B6737-A830-4790-A0D7-433E24A4BF84}" dt="2024-04-26T17:13:07.395" v="108" actId="26606"/>
          <ac:spMkLst>
            <pc:docMk/>
            <pc:sldMk cId="731835762" sldId="261"/>
            <ac:spMk id="11" creationId="{D4771268-CB57-404A-9271-370EB28F6090}"/>
          </ac:spMkLst>
        </pc:spChg>
        <pc:picChg chg="add del mod">
          <ac:chgData name="Jonas Vanhulst" userId="34ac1234-5592-4d7f-9994-53365d15ede3" providerId="ADAL" clId="{246B6737-A830-4790-A0D7-433E24A4BF84}" dt="2024-04-28T15:58:29.704" v="216" actId="21"/>
          <ac:picMkLst>
            <pc:docMk/>
            <pc:sldMk cId="731835762" sldId="261"/>
            <ac:picMk id="6" creationId="{73081187-11F3-F488-F3D1-930D4A36FF03}"/>
          </ac:picMkLst>
        </pc:picChg>
      </pc:sldChg>
      <pc:sldChg chg="addSp modSp new del mod setBg">
        <pc:chgData name="Jonas Vanhulst" userId="34ac1234-5592-4d7f-9994-53365d15ede3" providerId="ADAL" clId="{246B6737-A830-4790-A0D7-433E24A4BF84}" dt="2024-04-28T15:58:21.409" v="213" actId="47"/>
        <pc:sldMkLst>
          <pc:docMk/>
          <pc:sldMk cId="259489594" sldId="262"/>
        </pc:sldMkLst>
        <pc:spChg chg="mod">
          <ac:chgData name="Jonas Vanhulst" userId="34ac1234-5592-4d7f-9994-53365d15ede3" providerId="ADAL" clId="{246B6737-A830-4790-A0D7-433E24A4BF84}" dt="2024-04-26T17:14:02.093" v="112" actId="26606"/>
          <ac:spMkLst>
            <pc:docMk/>
            <pc:sldMk cId="259489594" sldId="262"/>
            <ac:spMk id="2" creationId="{58FF79ED-C7C1-25E9-5C7E-4D4133C167A6}"/>
          </ac:spMkLst>
        </pc:spChg>
        <pc:spChg chg="add">
          <ac:chgData name="Jonas Vanhulst" userId="34ac1234-5592-4d7f-9994-53365d15ede3" providerId="ADAL" clId="{246B6737-A830-4790-A0D7-433E24A4BF84}" dt="2024-04-26T17:14:02.093" v="112" actId="26606"/>
          <ac:spMkLst>
            <pc:docMk/>
            <pc:sldMk cId="259489594" sldId="262"/>
            <ac:spMk id="9" creationId="{D4771268-CB57-404A-9271-370EB28F6090}"/>
          </ac:spMkLst>
        </pc:spChg>
        <pc:picChg chg="add mod">
          <ac:chgData name="Jonas Vanhulst" userId="34ac1234-5592-4d7f-9994-53365d15ede3" providerId="ADAL" clId="{246B6737-A830-4790-A0D7-433E24A4BF84}" dt="2024-04-26T17:14:02.093" v="112" actId="26606"/>
          <ac:picMkLst>
            <pc:docMk/>
            <pc:sldMk cId="259489594" sldId="262"/>
            <ac:picMk id="4" creationId="{70747778-9411-74AF-E853-B9AD39E4390F}"/>
          </ac:picMkLst>
        </pc:picChg>
      </pc:sldChg>
      <pc:sldChg chg="addSp delSp modSp new mod">
        <pc:chgData name="Jonas Vanhulst" userId="34ac1234-5592-4d7f-9994-53365d15ede3" providerId="ADAL" clId="{246B6737-A830-4790-A0D7-433E24A4BF84}" dt="2024-05-04T15:54:16.712" v="326"/>
        <pc:sldMkLst>
          <pc:docMk/>
          <pc:sldMk cId="1010822317" sldId="263"/>
        </pc:sldMkLst>
        <pc:spChg chg="mod">
          <ac:chgData name="Jonas Vanhulst" userId="34ac1234-5592-4d7f-9994-53365d15ede3" providerId="ADAL" clId="{246B6737-A830-4790-A0D7-433E24A4BF84}" dt="2024-04-28T15:42:25.461" v="153" actId="20577"/>
          <ac:spMkLst>
            <pc:docMk/>
            <pc:sldMk cId="1010822317" sldId="263"/>
            <ac:spMk id="2" creationId="{FC83D6BF-9005-365B-4BD8-A081C4AEDE8F}"/>
          </ac:spMkLst>
        </pc:spChg>
        <pc:spChg chg="add mod">
          <ac:chgData name="Jonas Vanhulst" userId="34ac1234-5592-4d7f-9994-53365d15ede3" providerId="ADAL" clId="{246B6737-A830-4790-A0D7-433E24A4BF84}" dt="2024-05-04T15:54:16.712" v="326"/>
          <ac:spMkLst>
            <pc:docMk/>
            <pc:sldMk cId="1010822317" sldId="263"/>
            <ac:spMk id="4" creationId="{5FE336B9-1663-220D-BF70-6CDD7DD700E9}"/>
          </ac:spMkLst>
        </pc:spChg>
        <pc:picChg chg="add mod">
          <ac:chgData name="Jonas Vanhulst" userId="34ac1234-5592-4d7f-9994-53365d15ede3" providerId="ADAL" clId="{246B6737-A830-4790-A0D7-433E24A4BF84}" dt="2024-04-28T16:05:40.956" v="259" actId="1076"/>
          <ac:picMkLst>
            <pc:docMk/>
            <pc:sldMk cId="1010822317" sldId="263"/>
            <ac:picMk id="3" creationId="{FFD27D6F-9B6D-E435-211B-5EC2CDFF087E}"/>
          </ac:picMkLst>
        </pc:picChg>
        <pc:picChg chg="add del mod">
          <ac:chgData name="Jonas Vanhulst" userId="34ac1234-5592-4d7f-9994-53365d15ede3" providerId="ADAL" clId="{246B6737-A830-4790-A0D7-433E24A4BF84}" dt="2024-04-28T16:05:14.984" v="251" actId="478"/>
          <ac:picMkLst>
            <pc:docMk/>
            <pc:sldMk cId="1010822317" sldId="263"/>
            <ac:picMk id="5" creationId="{F108EEAE-E51F-0AF7-3370-0CFD4B9DECD6}"/>
          </ac:picMkLst>
        </pc:picChg>
        <pc:picChg chg="add mod">
          <ac:chgData name="Jonas Vanhulst" userId="34ac1234-5592-4d7f-9994-53365d15ede3" providerId="ADAL" clId="{246B6737-A830-4790-A0D7-433E24A4BF84}" dt="2024-04-28T18:31:38.009" v="314" actId="1076"/>
          <ac:picMkLst>
            <pc:docMk/>
            <pc:sldMk cId="1010822317" sldId="263"/>
            <ac:picMk id="5" creationId="{FA950377-4071-EC6B-AF47-38A4E44D82BD}"/>
          </ac:picMkLst>
        </pc:picChg>
        <pc:picChg chg="add del mod">
          <ac:chgData name="Jonas Vanhulst" userId="34ac1234-5592-4d7f-9994-53365d15ede3" providerId="ADAL" clId="{246B6737-A830-4790-A0D7-433E24A4BF84}" dt="2024-04-28T18:31:25.066" v="311" actId="478"/>
          <ac:picMkLst>
            <pc:docMk/>
            <pc:sldMk cId="1010822317" sldId="263"/>
            <ac:picMk id="7" creationId="{183BEA75-7897-8DB9-2B8D-19E125BAE206}"/>
          </ac:picMkLst>
        </pc:picChg>
      </pc:sldChg>
      <pc:sldChg chg="addSp delSp modSp new mod modMedia setBg delAnim">
        <pc:chgData name="Jonas Vanhulst" userId="34ac1234-5592-4d7f-9994-53365d15ede3" providerId="ADAL" clId="{246B6737-A830-4790-A0D7-433E24A4BF84}" dt="2024-05-04T15:54:39.306" v="336" actId="20577"/>
        <pc:sldMkLst>
          <pc:docMk/>
          <pc:sldMk cId="399726380" sldId="264"/>
        </pc:sldMkLst>
        <pc:spChg chg="mod">
          <ac:chgData name="Jonas Vanhulst" userId="34ac1234-5592-4d7f-9994-53365d15ede3" providerId="ADAL" clId="{246B6737-A830-4790-A0D7-433E24A4BF84}" dt="2024-04-28T15:43:34.720" v="171" actId="26606"/>
          <ac:spMkLst>
            <pc:docMk/>
            <pc:sldMk cId="399726380" sldId="264"/>
            <ac:spMk id="2" creationId="{92442AA6-193F-D483-E865-363AC9318CE1}"/>
          </ac:spMkLst>
        </pc:spChg>
        <pc:spChg chg="add mod">
          <ac:chgData name="Jonas Vanhulst" userId="34ac1234-5592-4d7f-9994-53365d15ede3" providerId="ADAL" clId="{246B6737-A830-4790-A0D7-433E24A4BF84}" dt="2024-05-04T15:54:39.306" v="336" actId="20577"/>
          <ac:spMkLst>
            <pc:docMk/>
            <pc:sldMk cId="399726380" sldId="264"/>
            <ac:spMk id="3" creationId="{91C0D181-1578-44F2-8DF7-EA0EAE75D637}"/>
          </ac:spMkLst>
        </pc:spChg>
        <pc:spChg chg="add del">
          <ac:chgData name="Jonas Vanhulst" userId="34ac1234-5592-4d7f-9994-53365d15ede3" providerId="ADAL" clId="{246B6737-A830-4790-A0D7-433E24A4BF84}" dt="2024-04-28T15:43:34.720" v="171" actId="26606"/>
          <ac:spMkLst>
            <pc:docMk/>
            <pc:sldMk cId="399726380" sldId="264"/>
            <ac:spMk id="8" creationId="{C1DD1A8A-57D5-4A81-AD04-532B043C5611}"/>
          </ac:spMkLst>
        </pc:spChg>
        <pc:spChg chg="add del">
          <ac:chgData name="Jonas Vanhulst" userId="34ac1234-5592-4d7f-9994-53365d15ede3" providerId="ADAL" clId="{246B6737-A830-4790-A0D7-433E24A4BF84}" dt="2024-04-28T15:43:34.720" v="171" actId="26606"/>
          <ac:spMkLst>
            <pc:docMk/>
            <pc:sldMk cId="399726380" sldId="264"/>
            <ac:spMk id="10" creationId="{007891EC-4501-44ED-A8C8-B11B6DB767AB}"/>
          </ac:spMkLst>
        </pc:spChg>
        <pc:picChg chg="add del mod">
          <ac:chgData name="Jonas Vanhulst" userId="34ac1234-5592-4d7f-9994-53365d15ede3" providerId="ADAL" clId="{246B6737-A830-4790-A0D7-433E24A4BF84}" dt="2024-04-28T15:43:34.720" v="171" actId="26606"/>
          <ac:picMkLst>
            <pc:docMk/>
            <pc:sldMk cId="399726380" sldId="264"/>
            <ac:picMk id="4" creationId="{8800C795-2681-59CB-2324-A12DD67F77B1}"/>
          </ac:picMkLst>
        </pc:picChg>
      </pc:sldChg>
      <pc:sldChg chg="modSp new del mod">
        <pc:chgData name="Jonas Vanhulst" userId="34ac1234-5592-4d7f-9994-53365d15ede3" providerId="ADAL" clId="{246B6737-A830-4790-A0D7-433E24A4BF84}" dt="2024-04-28T15:53:49.860" v="191" actId="47"/>
        <pc:sldMkLst>
          <pc:docMk/>
          <pc:sldMk cId="1041381469" sldId="265"/>
        </pc:sldMkLst>
        <pc:spChg chg="mod">
          <ac:chgData name="Jonas Vanhulst" userId="34ac1234-5592-4d7f-9994-53365d15ede3" providerId="ADAL" clId="{246B6737-A830-4790-A0D7-433E24A4BF84}" dt="2024-04-28T15:43:44.818" v="190" actId="20577"/>
          <ac:spMkLst>
            <pc:docMk/>
            <pc:sldMk cId="1041381469" sldId="265"/>
            <ac:spMk id="2" creationId="{CDCE3A3C-6FCE-D4E6-72D9-7516AC3BC401}"/>
          </ac:spMkLst>
        </pc:spChg>
      </pc:sldChg>
      <pc:sldChg chg="addSp modSp new mod">
        <pc:chgData name="Jonas Vanhulst" userId="34ac1234-5592-4d7f-9994-53365d15ede3" providerId="ADAL" clId="{246B6737-A830-4790-A0D7-433E24A4BF84}" dt="2024-05-04T15:54:32.940" v="334" actId="20577"/>
        <pc:sldMkLst>
          <pc:docMk/>
          <pc:sldMk cId="2113820685" sldId="265"/>
        </pc:sldMkLst>
        <pc:spChg chg="mod">
          <ac:chgData name="Jonas Vanhulst" userId="34ac1234-5592-4d7f-9994-53365d15ede3" providerId="ADAL" clId="{246B6737-A830-4790-A0D7-433E24A4BF84}" dt="2024-04-28T18:32:39.609" v="315" actId="20577"/>
          <ac:spMkLst>
            <pc:docMk/>
            <pc:sldMk cId="2113820685" sldId="265"/>
            <ac:spMk id="2" creationId="{CEC6DA92-777F-12EE-8414-004D9E79F561}"/>
          </ac:spMkLst>
        </pc:spChg>
        <pc:spChg chg="add mod">
          <ac:chgData name="Jonas Vanhulst" userId="34ac1234-5592-4d7f-9994-53365d15ede3" providerId="ADAL" clId="{246B6737-A830-4790-A0D7-433E24A4BF84}" dt="2024-05-04T15:54:32.940" v="334" actId="20577"/>
          <ac:spMkLst>
            <pc:docMk/>
            <pc:sldMk cId="2113820685" sldId="265"/>
            <ac:spMk id="3" creationId="{BC625602-F31F-2149-8D41-675DF610654D}"/>
          </ac:spMkLst>
        </pc:spChg>
        <pc:picChg chg="add mod">
          <ac:chgData name="Jonas Vanhulst" userId="34ac1234-5592-4d7f-9994-53365d15ede3" providerId="ADAL" clId="{246B6737-A830-4790-A0D7-433E24A4BF84}" dt="2024-04-28T15:58:45.449" v="238" actId="1076"/>
          <ac:picMkLst>
            <pc:docMk/>
            <pc:sldMk cId="2113820685" sldId="265"/>
            <ac:picMk id="6" creationId="{73081187-11F3-F488-F3D1-930D4A36FF03}"/>
          </ac:picMkLst>
        </pc:picChg>
      </pc:sldChg>
      <pc:sldChg chg="new del">
        <pc:chgData name="Jonas Vanhulst" userId="34ac1234-5592-4d7f-9994-53365d15ede3" providerId="ADAL" clId="{246B6737-A830-4790-A0D7-433E24A4BF84}" dt="2024-04-28T15:58:22.901" v="214" actId="47"/>
        <pc:sldMkLst>
          <pc:docMk/>
          <pc:sldMk cId="2299929647" sldId="265"/>
        </pc:sldMkLst>
      </pc:sldChg>
      <pc:sldChg chg="addSp modSp new mod">
        <pc:chgData name="Jonas Vanhulst" userId="34ac1234-5592-4d7f-9994-53365d15ede3" providerId="ADAL" clId="{246B6737-A830-4790-A0D7-433E24A4BF84}" dt="2024-05-04T15:54:43.655" v="338" actId="20577"/>
        <pc:sldMkLst>
          <pc:docMk/>
          <pc:sldMk cId="247319184" sldId="266"/>
        </pc:sldMkLst>
        <pc:spChg chg="mod">
          <ac:chgData name="Jonas Vanhulst" userId="34ac1234-5592-4d7f-9994-53365d15ede3" providerId="ADAL" clId="{246B6737-A830-4790-A0D7-433E24A4BF84}" dt="2024-04-30T11:02:40.778" v="323" actId="20577"/>
          <ac:spMkLst>
            <pc:docMk/>
            <pc:sldMk cId="247319184" sldId="266"/>
            <ac:spMk id="2" creationId="{0538C6D6-D461-C7C1-9067-9758801FF410}"/>
          </ac:spMkLst>
        </pc:spChg>
        <pc:spChg chg="add mod">
          <ac:chgData name="Jonas Vanhulst" userId="34ac1234-5592-4d7f-9994-53365d15ede3" providerId="ADAL" clId="{246B6737-A830-4790-A0D7-433E24A4BF84}" dt="2024-05-04T15:54:43.655" v="338" actId="20577"/>
          <ac:spMkLst>
            <pc:docMk/>
            <pc:sldMk cId="247319184" sldId="266"/>
            <ac:spMk id="3" creationId="{A30C8D5D-2A23-4007-7715-ABF52C5DC36A}"/>
          </ac:spMkLst>
        </pc:spChg>
      </pc:sldChg>
      <pc:sldChg chg="del">
        <pc:chgData name="Jonas Vanhulst" userId="34ac1234-5592-4d7f-9994-53365d15ede3" providerId="ADAL" clId="{246B6737-A830-4790-A0D7-433E24A4BF84}" dt="2024-04-26T17:00:16.962" v="2" actId="47"/>
        <pc:sldMkLst>
          <pc:docMk/>
          <pc:sldMk cId="3911525402" sldId="269"/>
        </pc:sldMkLst>
      </pc:sldChg>
      <pc:sldChg chg="del">
        <pc:chgData name="Jonas Vanhulst" userId="34ac1234-5592-4d7f-9994-53365d15ede3" providerId="ADAL" clId="{246B6737-A830-4790-A0D7-433E24A4BF84}" dt="2024-04-26T17:00:29.907" v="12" actId="47"/>
        <pc:sldMkLst>
          <pc:docMk/>
          <pc:sldMk cId="481141847" sldId="343"/>
        </pc:sldMkLst>
      </pc:sldChg>
      <pc:sldChg chg="del">
        <pc:chgData name="Jonas Vanhulst" userId="34ac1234-5592-4d7f-9994-53365d15ede3" providerId="ADAL" clId="{246B6737-A830-4790-A0D7-433E24A4BF84}" dt="2024-04-26T17:00:16.467" v="1" actId="47"/>
        <pc:sldMkLst>
          <pc:docMk/>
          <pc:sldMk cId="1098018835" sldId="347"/>
        </pc:sldMkLst>
      </pc:sldChg>
      <pc:sldChg chg="del">
        <pc:chgData name="Jonas Vanhulst" userId="34ac1234-5592-4d7f-9994-53365d15ede3" providerId="ADAL" clId="{246B6737-A830-4790-A0D7-433E24A4BF84}" dt="2024-04-26T17:00:28.967" v="10" actId="47"/>
        <pc:sldMkLst>
          <pc:docMk/>
          <pc:sldMk cId="3620743864" sldId="351"/>
        </pc:sldMkLst>
      </pc:sldChg>
      <pc:sldChg chg="del">
        <pc:chgData name="Jonas Vanhulst" userId="34ac1234-5592-4d7f-9994-53365d15ede3" providerId="ADAL" clId="{246B6737-A830-4790-A0D7-433E24A4BF84}" dt="2024-04-26T17:00:28.549" v="9" actId="47"/>
        <pc:sldMkLst>
          <pc:docMk/>
          <pc:sldMk cId="309749149" sldId="352"/>
        </pc:sldMkLst>
      </pc:sldChg>
      <pc:sldChg chg="del">
        <pc:chgData name="Jonas Vanhulst" userId="34ac1234-5592-4d7f-9994-53365d15ede3" providerId="ADAL" clId="{246B6737-A830-4790-A0D7-433E24A4BF84}" dt="2024-04-26T17:00:26.429" v="6" actId="47"/>
        <pc:sldMkLst>
          <pc:docMk/>
          <pc:sldMk cId="3254430601" sldId="358"/>
        </pc:sldMkLst>
      </pc:sldChg>
      <pc:sldChg chg="del">
        <pc:chgData name="Jonas Vanhulst" userId="34ac1234-5592-4d7f-9994-53365d15ede3" providerId="ADAL" clId="{246B6737-A830-4790-A0D7-433E24A4BF84}" dt="2024-04-26T17:00:24.699" v="4" actId="47"/>
        <pc:sldMkLst>
          <pc:docMk/>
          <pc:sldMk cId="123040781" sldId="360"/>
        </pc:sldMkLst>
      </pc:sldChg>
      <pc:sldChg chg="del">
        <pc:chgData name="Jonas Vanhulst" userId="34ac1234-5592-4d7f-9994-53365d15ede3" providerId="ADAL" clId="{246B6737-A830-4790-A0D7-433E24A4BF84}" dt="2024-04-26T17:00:27.921" v="8" actId="47"/>
        <pc:sldMkLst>
          <pc:docMk/>
          <pc:sldMk cId="1512078041" sldId="361"/>
        </pc:sldMkLst>
      </pc:sldChg>
      <pc:sldChg chg="del">
        <pc:chgData name="Jonas Vanhulst" userId="34ac1234-5592-4d7f-9994-53365d15ede3" providerId="ADAL" clId="{246B6737-A830-4790-A0D7-433E24A4BF84}" dt="2024-04-26T17:00:24.179" v="3" actId="47"/>
        <pc:sldMkLst>
          <pc:docMk/>
          <pc:sldMk cId="3417709318" sldId="362"/>
        </pc:sldMkLst>
      </pc:sldChg>
      <pc:sldChg chg="del">
        <pc:chgData name="Jonas Vanhulst" userId="34ac1234-5592-4d7f-9994-53365d15ede3" providerId="ADAL" clId="{246B6737-A830-4790-A0D7-433E24A4BF84}" dt="2024-04-26T17:00:25.190" v="5" actId="47"/>
        <pc:sldMkLst>
          <pc:docMk/>
          <pc:sldMk cId="4037224872" sldId="363"/>
        </pc:sldMkLst>
      </pc:sldChg>
      <pc:sldChg chg="del">
        <pc:chgData name="Jonas Vanhulst" userId="34ac1234-5592-4d7f-9994-53365d15ede3" providerId="ADAL" clId="{246B6737-A830-4790-A0D7-433E24A4BF84}" dt="2024-04-26T17:00:27.173" v="7" actId="47"/>
        <pc:sldMkLst>
          <pc:docMk/>
          <pc:sldMk cId="3517489034" sldId="364"/>
        </pc:sldMkLst>
      </pc:sldChg>
      <pc:sldChg chg="del">
        <pc:chgData name="Jonas Vanhulst" userId="34ac1234-5592-4d7f-9994-53365d15ede3" providerId="ADAL" clId="{246B6737-A830-4790-A0D7-433E24A4BF84}" dt="2024-04-26T17:00:29.436" v="11" actId="47"/>
        <pc:sldMkLst>
          <pc:docMk/>
          <pc:sldMk cId="1773849955" sldId="365"/>
        </pc:sldMkLst>
      </pc:sldChg>
    </pc:docChg>
  </pc:docChgLst>
  <pc:docChgLst>
    <pc:chgData name="Jonas Vanhulst" userId="34ac1234-5592-4d7f-9994-53365d15ede3" providerId="ADAL" clId="{B1A7EFC9-5C6D-4E16-AFFB-338C2315D95B}"/>
    <pc:docChg chg="undo custSel addSld delSld modSld sldOrd">
      <pc:chgData name="Jonas Vanhulst" userId="34ac1234-5592-4d7f-9994-53365d15ede3" providerId="ADAL" clId="{B1A7EFC9-5C6D-4E16-AFFB-338C2315D95B}" dt="2024-05-27T21:07:30.072" v="981" actId="20577"/>
      <pc:docMkLst>
        <pc:docMk/>
      </pc:docMkLst>
      <pc:sldChg chg="modSp mod">
        <pc:chgData name="Jonas Vanhulst" userId="34ac1234-5592-4d7f-9994-53365d15ede3" providerId="ADAL" clId="{B1A7EFC9-5C6D-4E16-AFFB-338C2315D95B}" dt="2024-05-24T09:02:40.216" v="20" actId="14100"/>
        <pc:sldMkLst>
          <pc:docMk/>
          <pc:sldMk cId="2136152480" sldId="256"/>
        </pc:sldMkLst>
        <pc:spChg chg="mod">
          <ac:chgData name="Jonas Vanhulst" userId="34ac1234-5592-4d7f-9994-53365d15ede3" providerId="ADAL" clId="{B1A7EFC9-5C6D-4E16-AFFB-338C2315D95B}" dt="2024-05-24T09:02:40.216" v="20" actId="14100"/>
          <ac:spMkLst>
            <pc:docMk/>
            <pc:sldMk cId="2136152480" sldId="256"/>
            <ac:spMk id="2" creationId="{1F76DE2C-F0C5-E444-B591-024EB8A8AFE7}"/>
          </ac:spMkLst>
        </pc:spChg>
      </pc:sldChg>
      <pc:sldChg chg="modSp">
        <pc:chgData name="Jonas Vanhulst" userId="34ac1234-5592-4d7f-9994-53365d15ede3" providerId="ADAL" clId="{B1A7EFC9-5C6D-4E16-AFFB-338C2315D95B}" dt="2024-05-27T19:22:43.977" v="871" actId="20577"/>
        <pc:sldMkLst>
          <pc:docMk/>
          <pc:sldMk cId="966543752" sldId="257"/>
        </pc:sldMkLst>
        <pc:graphicFrameChg chg="mod">
          <ac:chgData name="Jonas Vanhulst" userId="34ac1234-5592-4d7f-9994-53365d15ede3" providerId="ADAL" clId="{B1A7EFC9-5C6D-4E16-AFFB-338C2315D95B}" dt="2024-05-27T19:22:43.977" v="871" actId="20577"/>
          <ac:graphicFrameMkLst>
            <pc:docMk/>
            <pc:sldMk cId="966543752" sldId="257"/>
            <ac:graphicFrameMk id="2" creationId="{7E82FBBD-FDCF-4A2A-EC28-0C6A11E10343}"/>
          </ac:graphicFrameMkLst>
        </pc:graphicFrameChg>
      </pc:sldChg>
      <pc:sldChg chg="delSp modSp mod">
        <pc:chgData name="Jonas Vanhulst" userId="34ac1234-5592-4d7f-9994-53365d15ede3" providerId="ADAL" clId="{B1A7EFC9-5C6D-4E16-AFFB-338C2315D95B}" dt="2024-05-27T21:06:40.651" v="978" actId="20577"/>
        <pc:sldMkLst>
          <pc:docMk/>
          <pc:sldMk cId="4059836870" sldId="259"/>
        </pc:sldMkLst>
        <pc:spChg chg="del">
          <ac:chgData name="Jonas Vanhulst" userId="34ac1234-5592-4d7f-9994-53365d15ede3" providerId="ADAL" clId="{B1A7EFC9-5C6D-4E16-AFFB-338C2315D95B}" dt="2024-05-24T09:07:53.163" v="67" actId="478"/>
          <ac:spMkLst>
            <pc:docMk/>
            <pc:sldMk cId="4059836870" sldId="259"/>
            <ac:spMk id="7" creationId="{108736D1-639C-7E82-EF89-24B699FF79CD}"/>
          </ac:spMkLst>
        </pc:spChg>
        <pc:spChg chg="del">
          <ac:chgData name="Jonas Vanhulst" userId="34ac1234-5592-4d7f-9994-53365d15ede3" providerId="ADAL" clId="{B1A7EFC9-5C6D-4E16-AFFB-338C2315D95B}" dt="2024-05-24T09:07:54.430" v="68" actId="478"/>
          <ac:spMkLst>
            <pc:docMk/>
            <pc:sldMk cId="4059836870" sldId="259"/>
            <ac:spMk id="8" creationId="{EBE936AA-4236-E6D6-9554-6D2E3F3F1018}"/>
          </ac:spMkLst>
        </pc:spChg>
        <pc:spChg chg="del">
          <ac:chgData name="Jonas Vanhulst" userId="34ac1234-5592-4d7f-9994-53365d15ede3" providerId="ADAL" clId="{B1A7EFC9-5C6D-4E16-AFFB-338C2315D95B}" dt="2024-05-24T09:07:56.704" v="69" actId="478"/>
          <ac:spMkLst>
            <pc:docMk/>
            <pc:sldMk cId="4059836870" sldId="259"/>
            <ac:spMk id="9" creationId="{7658756A-D3E3-BBA2-B985-FF2AC51D24E2}"/>
          </ac:spMkLst>
        </pc:spChg>
        <pc:spChg chg="del">
          <ac:chgData name="Jonas Vanhulst" userId="34ac1234-5592-4d7f-9994-53365d15ede3" providerId="ADAL" clId="{B1A7EFC9-5C6D-4E16-AFFB-338C2315D95B}" dt="2024-05-24T09:07:58.171" v="70" actId="478"/>
          <ac:spMkLst>
            <pc:docMk/>
            <pc:sldMk cId="4059836870" sldId="259"/>
            <ac:spMk id="10" creationId="{30997D13-7CFF-CA00-F556-2460FD6DDCEC}"/>
          </ac:spMkLst>
        </pc:spChg>
        <pc:spChg chg="mod">
          <ac:chgData name="Jonas Vanhulst" userId="34ac1234-5592-4d7f-9994-53365d15ede3" providerId="ADAL" clId="{B1A7EFC9-5C6D-4E16-AFFB-338C2315D95B}" dt="2024-05-27T21:06:40.651" v="978" actId="20577"/>
          <ac:spMkLst>
            <pc:docMk/>
            <pc:sldMk cId="4059836870" sldId="259"/>
            <ac:spMk id="20" creationId="{882FB7D6-F940-F791-7960-76A5FBBA5475}"/>
          </ac:spMkLst>
        </pc:spChg>
        <pc:spChg chg="mod">
          <ac:chgData name="Jonas Vanhulst" userId="34ac1234-5592-4d7f-9994-53365d15ede3" providerId="ADAL" clId="{B1A7EFC9-5C6D-4E16-AFFB-338C2315D95B}" dt="2024-05-24T09:08:44.283" v="115" actId="20577"/>
          <ac:spMkLst>
            <pc:docMk/>
            <pc:sldMk cId="4059836870" sldId="259"/>
            <ac:spMk id="21" creationId="{7C7654B5-FA39-BA66-186B-4E9A2E4F0643}"/>
          </ac:spMkLst>
        </pc:spChg>
        <pc:spChg chg="mod">
          <ac:chgData name="Jonas Vanhulst" userId="34ac1234-5592-4d7f-9994-53365d15ede3" providerId="ADAL" clId="{B1A7EFC9-5C6D-4E16-AFFB-338C2315D95B}" dt="2024-05-24T09:08:15.496" v="94" actId="20577"/>
          <ac:spMkLst>
            <pc:docMk/>
            <pc:sldMk cId="4059836870" sldId="259"/>
            <ac:spMk id="22" creationId="{4ED12C75-95B0-3EEF-37A3-B6407BEBC53F}"/>
          </ac:spMkLst>
        </pc:spChg>
        <pc:spChg chg="mod">
          <ac:chgData name="Jonas Vanhulst" userId="34ac1234-5592-4d7f-9994-53365d15ede3" providerId="ADAL" clId="{B1A7EFC9-5C6D-4E16-AFFB-338C2315D95B}" dt="2024-05-24T09:09:16.551" v="144" actId="20577"/>
          <ac:spMkLst>
            <pc:docMk/>
            <pc:sldMk cId="4059836870" sldId="259"/>
            <ac:spMk id="23" creationId="{F867C60A-E1A0-3AC6-7F01-1097E27745D3}"/>
          </ac:spMkLst>
        </pc:spChg>
        <pc:spChg chg="del mod">
          <ac:chgData name="Jonas Vanhulst" userId="34ac1234-5592-4d7f-9994-53365d15ede3" providerId="ADAL" clId="{B1A7EFC9-5C6D-4E16-AFFB-338C2315D95B}" dt="2024-05-24T09:07:43.478" v="64" actId="478"/>
          <ac:spMkLst>
            <pc:docMk/>
            <pc:sldMk cId="4059836870" sldId="259"/>
            <ac:spMk id="26" creationId="{CCE02C8E-D576-1D9A-27DA-54B91E835E1B}"/>
          </ac:spMkLst>
        </pc:spChg>
        <pc:spChg chg="del">
          <ac:chgData name="Jonas Vanhulst" userId="34ac1234-5592-4d7f-9994-53365d15ede3" providerId="ADAL" clId="{B1A7EFC9-5C6D-4E16-AFFB-338C2315D95B}" dt="2024-05-24T09:07:46.427" v="65" actId="478"/>
          <ac:spMkLst>
            <pc:docMk/>
            <pc:sldMk cId="4059836870" sldId="259"/>
            <ac:spMk id="27" creationId="{10A3E636-88BF-18E9-DE33-BD58551BE70E}"/>
          </ac:spMkLst>
        </pc:spChg>
        <pc:spChg chg="del">
          <ac:chgData name="Jonas Vanhulst" userId="34ac1234-5592-4d7f-9994-53365d15ede3" providerId="ADAL" clId="{B1A7EFC9-5C6D-4E16-AFFB-338C2315D95B}" dt="2024-05-24T09:07:48.083" v="66" actId="478"/>
          <ac:spMkLst>
            <pc:docMk/>
            <pc:sldMk cId="4059836870" sldId="259"/>
            <ac:spMk id="28" creationId="{7DF8C480-56ED-86D3-E5B0-9D483C08F30B}"/>
          </ac:spMkLst>
        </pc:spChg>
      </pc:sldChg>
      <pc:sldChg chg="addSp delSp modSp mod ord">
        <pc:chgData name="Jonas Vanhulst" userId="34ac1234-5592-4d7f-9994-53365d15ede3" providerId="ADAL" clId="{B1A7EFC9-5C6D-4E16-AFFB-338C2315D95B}" dt="2024-05-27T21:07:30.072" v="981" actId="20577"/>
        <pc:sldMkLst>
          <pc:docMk/>
          <pc:sldMk cId="1010822317" sldId="263"/>
        </pc:sldMkLst>
        <pc:spChg chg="mod">
          <ac:chgData name="Jonas Vanhulst" userId="34ac1234-5592-4d7f-9994-53365d15ede3" providerId="ADAL" clId="{B1A7EFC9-5C6D-4E16-AFFB-338C2315D95B}" dt="2024-05-24T09:13:41.707" v="302" actId="20577"/>
          <ac:spMkLst>
            <pc:docMk/>
            <pc:sldMk cId="1010822317" sldId="263"/>
            <ac:spMk id="2" creationId="{FC83D6BF-9005-365B-4BD8-A081C4AEDE8F}"/>
          </ac:spMkLst>
        </pc:spChg>
        <pc:spChg chg="mod">
          <ac:chgData name="Jonas Vanhulst" userId="34ac1234-5592-4d7f-9994-53365d15ede3" providerId="ADAL" clId="{B1A7EFC9-5C6D-4E16-AFFB-338C2315D95B}" dt="2024-05-27T19:25:52.400" v="876" actId="20577"/>
          <ac:spMkLst>
            <pc:docMk/>
            <pc:sldMk cId="1010822317" sldId="263"/>
            <ac:spMk id="4" creationId="{5FE336B9-1663-220D-BF70-6CDD7DD700E9}"/>
          </ac:spMkLst>
        </pc:spChg>
        <pc:spChg chg="add del mod topLvl">
          <ac:chgData name="Jonas Vanhulst" userId="34ac1234-5592-4d7f-9994-53365d15ede3" providerId="ADAL" clId="{B1A7EFC9-5C6D-4E16-AFFB-338C2315D95B}" dt="2024-05-24T09:13:57.503" v="306" actId="478"/>
          <ac:spMkLst>
            <pc:docMk/>
            <pc:sldMk cId="1010822317" sldId="263"/>
            <ac:spMk id="9" creationId="{449D6DCB-297E-05E4-CF91-CF0ACEF0DB96}"/>
          </ac:spMkLst>
        </pc:spChg>
        <pc:spChg chg="add del mod">
          <ac:chgData name="Jonas Vanhulst" userId="34ac1234-5592-4d7f-9994-53365d15ede3" providerId="ADAL" clId="{B1A7EFC9-5C6D-4E16-AFFB-338C2315D95B}" dt="2024-05-24T09:22:04.548" v="519" actId="478"/>
          <ac:spMkLst>
            <pc:docMk/>
            <pc:sldMk cId="1010822317" sldId="263"/>
            <ac:spMk id="10" creationId="{344F426A-6267-ACEC-40EF-4AD24B4A555C}"/>
          </ac:spMkLst>
        </pc:spChg>
        <pc:spChg chg="add mod">
          <ac:chgData name="Jonas Vanhulst" userId="34ac1234-5592-4d7f-9994-53365d15ede3" providerId="ADAL" clId="{B1A7EFC9-5C6D-4E16-AFFB-338C2315D95B}" dt="2024-05-27T21:07:30.072" v="981" actId="20577"/>
          <ac:spMkLst>
            <pc:docMk/>
            <pc:sldMk cId="1010822317" sldId="263"/>
            <ac:spMk id="12" creationId="{ACF9C567-9F5E-EA8C-EC50-E2378E2C9B4B}"/>
          </ac:spMkLst>
        </pc:spChg>
        <pc:spChg chg="add mod">
          <ac:chgData name="Jonas Vanhulst" userId="34ac1234-5592-4d7f-9994-53365d15ede3" providerId="ADAL" clId="{B1A7EFC9-5C6D-4E16-AFFB-338C2315D95B}" dt="2024-05-24T09:28:17.536" v="831" actId="20577"/>
          <ac:spMkLst>
            <pc:docMk/>
            <pc:sldMk cId="1010822317" sldId="263"/>
            <ac:spMk id="13" creationId="{057FEB8F-930E-A120-097A-4C31A1F61F7F}"/>
          </ac:spMkLst>
        </pc:spChg>
        <pc:grpChg chg="add del mod">
          <ac:chgData name="Jonas Vanhulst" userId="34ac1234-5592-4d7f-9994-53365d15ede3" providerId="ADAL" clId="{B1A7EFC9-5C6D-4E16-AFFB-338C2315D95B}" dt="2024-05-24T09:13:57.503" v="306" actId="478"/>
          <ac:grpSpMkLst>
            <pc:docMk/>
            <pc:sldMk cId="1010822317" sldId="263"/>
            <ac:grpSpMk id="7" creationId="{8A09246F-1671-BBE1-8B0D-DA4E70E0F1D8}"/>
          </ac:grpSpMkLst>
        </pc:grpChg>
        <pc:graphicFrameChg chg="add del mod">
          <ac:chgData name="Jonas Vanhulst" userId="34ac1234-5592-4d7f-9994-53365d15ede3" providerId="ADAL" clId="{B1A7EFC9-5C6D-4E16-AFFB-338C2315D95B}" dt="2024-05-24T09:23:40.945" v="596" actId="478"/>
          <ac:graphicFrameMkLst>
            <pc:docMk/>
            <pc:sldMk cId="1010822317" sldId="263"/>
            <ac:graphicFrameMk id="11" creationId="{AD0D47C5-62C8-EC8E-9F52-086494D6A971}"/>
          </ac:graphicFrameMkLst>
        </pc:graphicFrameChg>
        <pc:picChg chg="del">
          <ac:chgData name="Jonas Vanhulst" userId="34ac1234-5592-4d7f-9994-53365d15ede3" providerId="ADAL" clId="{B1A7EFC9-5C6D-4E16-AFFB-338C2315D95B}" dt="2024-05-24T09:09:38.615" v="170" actId="478"/>
          <ac:picMkLst>
            <pc:docMk/>
            <pc:sldMk cId="1010822317" sldId="263"/>
            <ac:picMk id="3" creationId="{FFD27D6F-9B6D-E435-211B-5EC2CDFF087E}"/>
          </ac:picMkLst>
        </pc:picChg>
        <pc:picChg chg="del">
          <ac:chgData name="Jonas Vanhulst" userId="34ac1234-5592-4d7f-9994-53365d15ede3" providerId="ADAL" clId="{B1A7EFC9-5C6D-4E16-AFFB-338C2315D95B}" dt="2024-05-24T09:09:39.895" v="171" actId="478"/>
          <ac:picMkLst>
            <pc:docMk/>
            <pc:sldMk cId="1010822317" sldId="263"/>
            <ac:picMk id="5" creationId="{FA950377-4071-EC6B-AF47-38A4E44D82BD}"/>
          </ac:picMkLst>
        </pc:picChg>
        <pc:picChg chg="add del mod">
          <ac:chgData name="Jonas Vanhulst" userId="34ac1234-5592-4d7f-9994-53365d15ede3" providerId="ADAL" clId="{B1A7EFC9-5C6D-4E16-AFFB-338C2315D95B}" dt="2024-05-24T09:25:56.488" v="717" actId="1076"/>
          <ac:picMkLst>
            <pc:docMk/>
            <pc:sldMk cId="1010822317" sldId="263"/>
            <ac:picMk id="6" creationId="{11C8129D-7CE6-E9C1-F8C3-870685A58A9B}"/>
          </ac:picMkLst>
        </pc:picChg>
        <pc:picChg chg="add del mod topLvl">
          <ac:chgData name="Jonas Vanhulst" userId="34ac1234-5592-4d7f-9994-53365d15ede3" providerId="ADAL" clId="{B1A7EFC9-5C6D-4E16-AFFB-338C2315D95B}" dt="2024-05-24T09:24:17.849" v="600" actId="1076"/>
          <ac:picMkLst>
            <pc:docMk/>
            <pc:sldMk cId="1010822317" sldId="263"/>
            <ac:picMk id="8" creationId="{DE1969D9-A68C-C851-223B-6B2293EADAD1}"/>
          </ac:picMkLst>
        </pc:picChg>
      </pc:sldChg>
      <pc:sldChg chg="addSp delSp modSp del mod">
        <pc:chgData name="Jonas Vanhulst" userId="34ac1234-5592-4d7f-9994-53365d15ede3" providerId="ADAL" clId="{B1A7EFC9-5C6D-4E16-AFFB-338C2315D95B}" dt="2024-05-24T09:28:25.023" v="832" actId="47"/>
        <pc:sldMkLst>
          <pc:docMk/>
          <pc:sldMk cId="399726380" sldId="264"/>
        </pc:sldMkLst>
        <pc:spChg chg="mod">
          <ac:chgData name="Jonas Vanhulst" userId="34ac1234-5592-4d7f-9994-53365d15ede3" providerId="ADAL" clId="{B1A7EFC9-5C6D-4E16-AFFB-338C2315D95B}" dt="2024-05-24T09:10:05.554" v="197" actId="20577"/>
          <ac:spMkLst>
            <pc:docMk/>
            <pc:sldMk cId="399726380" sldId="264"/>
            <ac:spMk id="2" creationId="{92442AA6-193F-D483-E865-363AC9318CE1}"/>
          </ac:spMkLst>
        </pc:spChg>
        <pc:spChg chg="add del mod topLvl">
          <ac:chgData name="Jonas Vanhulst" userId="34ac1234-5592-4d7f-9994-53365d15ede3" providerId="ADAL" clId="{B1A7EFC9-5C6D-4E16-AFFB-338C2315D95B}" dt="2024-05-24T09:13:04.859" v="263" actId="478"/>
          <ac:spMkLst>
            <pc:docMk/>
            <pc:sldMk cId="399726380" sldId="264"/>
            <ac:spMk id="6" creationId="{84BF911C-4312-BE2B-DD0C-4A85641A6E25}"/>
          </ac:spMkLst>
        </pc:spChg>
        <pc:spChg chg="add del mod topLvl">
          <ac:chgData name="Jonas Vanhulst" userId="34ac1234-5592-4d7f-9994-53365d15ede3" providerId="ADAL" clId="{B1A7EFC9-5C6D-4E16-AFFB-338C2315D95B}" dt="2024-05-24T09:13:25.798" v="271" actId="478"/>
          <ac:spMkLst>
            <pc:docMk/>
            <pc:sldMk cId="399726380" sldId="264"/>
            <ac:spMk id="11" creationId="{EA76D7A2-028E-6825-5627-2D7C2AAED281}"/>
          </ac:spMkLst>
        </pc:spChg>
        <pc:spChg chg="add mod">
          <ac:chgData name="Jonas Vanhulst" userId="34ac1234-5592-4d7f-9994-53365d15ede3" providerId="ADAL" clId="{B1A7EFC9-5C6D-4E16-AFFB-338C2315D95B}" dt="2024-05-24T09:18:11.154" v="349"/>
          <ac:spMkLst>
            <pc:docMk/>
            <pc:sldMk cId="399726380" sldId="264"/>
            <ac:spMk id="12" creationId="{806F655D-DC78-DA9B-CE33-A4B5D9C35437}"/>
          </ac:spMkLst>
        </pc:spChg>
        <pc:grpChg chg="add del mod">
          <ac:chgData name="Jonas Vanhulst" userId="34ac1234-5592-4d7f-9994-53365d15ede3" providerId="ADAL" clId="{B1A7EFC9-5C6D-4E16-AFFB-338C2315D95B}" dt="2024-05-24T09:13:04.859" v="263" actId="478"/>
          <ac:grpSpMkLst>
            <pc:docMk/>
            <pc:sldMk cId="399726380" sldId="264"/>
            <ac:grpSpMk id="4" creationId="{A01683CD-06A8-7653-2FB0-96EFBBE8A214}"/>
          </ac:grpSpMkLst>
        </pc:grpChg>
        <pc:grpChg chg="add del mod">
          <ac:chgData name="Jonas Vanhulst" userId="34ac1234-5592-4d7f-9994-53365d15ede3" providerId="ADAL" clId="{B1A7EFC9-5C6D-4E16-AFFB-338C2315D95B}" dt="2024-05-24T09:13:25.798" v="271" actId="478"/>
          <ac:grpSpMkLst>
            <pc:docMk/>
            <pc:sldMk cId="399726380" sldId="264"/>
            <ac:grpSpMk id="9" creationId="{4034EA19-D708-9A76-04BB-F3B7CE497E41}"/>
          </ac:grpSpMkLst>
        </pc:grpChg>
        <pc:picChg chg="add mod topLvl modCrop">
          <ac:chgData name="Jonas Vanhulst" userId="34ac1234-5592-4d7f-9994-53365d15ede3" providerId="ADAL" clId="{B1A7EFC9-5C6D-4E16-AFFB-338C2315D95B}" dt="2024-05-24T09:18:13.391" v="350"/>
          <ac:picMkLst>
            <pc:docMk/>
            <pc:sldMk cId="399726380" sldId="264"/>
            <ac:picMk id="5" creationId="{66E5CEC6-FF70-53FE-810B-39A53704EF90}"/>
          </ac:picMkLst>
        </pc:picChg>
        <pc:picChg chg="add mod modCrop">
          <ac:chgData name="Jonas Vanhulst" userId="34ac1234-5592-4d7f-9994-53365d15ede3" providerId="ADAL" clId="{B1A7EFC9-5C6D-4E16-AFFB-338C2315D95B}" dt="2024-05-24T09:18:17.476" v="351"/>
          <ac:picMkLst>
            <pc:docMk/>
            <pc:sldMk cId="399726380" sldId="264"/>
            <ac:picMk id="7" creationId="{42E2022C-68F8-94C6-44C7-0C92C07DC022}"/>
          </ac:picMkLst>
        </pc:picChg>
        <pc:picChg chg="add mod modCrop">
          <ac:chgData name="Jonas Vanhulst" userId="34ac1234-5592-4d7f-9994-53365d15ede3" providerId="ADAL" clId="{B1A7EFC9-5C6D-4E16-AFFB-338C2315D95B}" dt="2024-05-24T09:18:20.381" v="352"/>
          <ac:picMkLst>
            <pc:docMk/>
            <pc:sldMk cId="399726380" sldId="264"/>
            <ac:picMk id="8" creationId="{501FCA19-1B53-B390-90D6-1D382C3686EE}"/>
          </ac:picMkLst>
        </pc:picChg>
        <pc:picChg chg="add mod topLvl">
          <ac:chgData name="Jonas Vanhulst" userId="34ac1234-5592-4d7f-9994-53365d15ede3" providerId="ADAL" clId="{B1A7EFC9-5C6D-4E16-AFFB-338C2315D95B}" dt="2024-05-24T09:15:26.973" v="313" actId="1076"/>
          <ac:picMkLst>
            <pc:docMk/>
            <pc:sldMk cId="399726380" sldId="264"/>
            <ac:picMk id="10" creationId="{9F6D4A5F-9060-CC9F-ACC9-C36EC21F80F1}"/>
          </ac:picMkLst>
        </pc:picChg>
      </pc:sldChg>
      <pc:sldChg chg="addSp delSp modSp mod">
        <pc:chgData name="Jonas Vanhulst" userId="34ac1234-5592-4d7f-9994-53365d15ede3" providerId="ADAL" clId="{B1A7EFC9-5C6D-4E16-AFFB-338C2315D95B}" dt="2024-05-27T19:18:02.411" v="867" actId="1076"/>
        <pc:sldMkLst>
          <pc:docMk/>
          <pc:sldMk cId="2113820685" sldId="265"/>
        </pc:sldMkLst>
        <pc:spChg chg="mod">
          <ac:chgData name="Jonas Vanhulst" userId="34ac1234-5592-4d7f-9994-53365d15ede3" providerId="ADAL" clId="{B1A7EFC9-5C6D-4E16-AFFB-338C2315D95B}" dt="2024-05-24T09:09:35.614" v="169" actId="20577"/>
          <ac:spMkLst>
            <pc:docMk/>
            <pc:sldMk cId="2113820685" sldId="265"/>
            <ac:spMk id="2" creationId="{CEC6DA92-777F-12EE-8414-004D9E79F561}"/>
          </ac:spMkLst>
        </pc:spChg>
        <pc:picChg chg="add mod">
          <ac:chgData name="Jonas Vanhulst" userId="34ac1234-5592-4d7f-9994-53365d15ede3" providerId="ADAL" clId="{B1A7EFC9-5C6D-4E16-AFFB-338C2315D95B}" dt="2024-05-27T19:18:02.411" v="867" actId="1076"/>
          <ac:picMkLst>
            <pc:docMk/>
            <pc:sldMk cId="2113820685" sldId="265"/>
            <ac:picMk id="5" creationId="{E1D2C7EC-140B-50BC-7E2A-203936CF0354}"/>
          </ac:picMkLst>
        </pc:picChg>
        <pc:picChg chg="del">
          <ac:chgData name="Jonas Vanhulst" userId="34ac1234-5592-4d7f-9994-53365d15ede3" providerId="ADAL" clId="{B1A7EFC9-5C6D-4E16-AFFB-338C2315D95B}" dt="2024-05-24T09:09:24.275" v="145" actId="478"/>
          <ac:picMkLst>
            <pc:docMk/>
            <pc:sldMk cId="2113820685" sldId="265"/>
            <ac:picMk id="6" creationId="{73081187-11F3-F488-F3D1-930D4A36FF03}"/>
          </ac:picMkLst>
        </pc:picChg>
      </pc:sldChg>
      <pc:sldChg chg="addSp delSp modSp mod setBg addAnim delAnim setClrOvrMap">
        <pc:chgData name="Jonas Vanhulst" userId="34ac1234-5592-4d7f-9994-53365d15ede3" providerId="ADAL" clId="{B1A7EFC9-5C6D-4E16-AFFB-338C2315D95B}" dt="2024-05-27T19:26:09.367" v="884" actId="20577"/>
        <pc:sldMkLst>
          <pc:docMk/>
          <pc:sldMk cId="247319184" sldId="266"/>
        </pc:sldMkLst>
        <pc:spChg chg="mod">
          <ac:chgData name="Jonas Vanhulst" userId="34ac1234-5592-4d7f-9994-53365d15ede3" providerId="ADAL" clId="{B1A7EFC9-5C6D-4E16-AFFB-338C2315D95B}" dt="2024-05-27T19:10:12.810" v="862" actId="1076"/>
          <ac:spMkLst>
            <pc:docMk/>
            <pc:sldMk cId="247319184" sldId="266"/>
            <ac:spMk id="2" creationId="{0538C6D6-D461-C7C1-9067-9758801FF410}"/>
          </ac:spMkLst>
        </pc:spChg>
        <pc:spChg chg="mod">
          <ac:chgData name="Jonas Vanhulst" userId="34ac1234-5592-4d7f-9994-53365d15ede3" providerId="ADAL" clId="{B1A7EFC9-5C6D-4E16-AFFB-338C2315D95B}" dt="2024-05-27T19:26:09.367" v="884" actId="20577"/>
          <ac:spMkLst>
            <pc:docMk/>
            <pc:sldMk cId="247319184" sldId="266"/>
            <ac:spMk id="3" creationId="{A30C8D5D-2A23-4007-7715-ABF52C5DC36A}"/>
          </ac:spMkLst>
        </pc:spChg>
        <pc:spChg chg="add del">
          <ac:chgData name="Jonas Vanhulst" userId="34ac1234-5592-4d7f-9994-53365d15ede3" providerId="ADAL" clId="{B1A7EFC9-5C6D-4E16-AFFB-338C2315D95B}" dt="2024-05-27T11:34:05.486" v="837" actId="26606"/>
          <ac:spMkLst>
            <pc:docMk/>
            <pc:sldMk cId="247319184" sldId="266"/>
            <ac:spMk id="10" creationId="{3C54F4CE-85F0-46ED-80DA-9518C9251AD1}"/>
          </ac:spMkLst>
        </pc:spChg>
        <pc:spChg chg="add del">
          <ac:chgData name="Jonas Vanhulst" userId="34ac1234-5592-4d7f-9994-53365d15ede3" providerId="ADAL" clId="{B1A7EFC9-5C6D-4E16-AFFB-338C2315D95B}" dt="2024-05-27T11:34:05.486" v="837" actId="26606"/>
          <ac:spMkLst>
            <pc:docMk/>
            <pc:sldMk cId="247319184" sldId="266"/>
            <ac:spMk id="12" creationId="{DADD1FCA-8ACB-4958-81DD-4CDD6D3E1921}"/>
          </ac:spMkLst>
        </pc:spChg>
        <pc:spChg chg="add del">
          <ac:chgData name="Jonas Vanhulst" userId="34ac1234-5592-4d7f-9994-53365d15ede3" providerId="ADAL" clId="{B1A7EFC9-5C6D-4E16-AFFB-338C2315D95B}" dt="2024-05-27T11:34:07.408" v="840" actId="26606"/>
          <ac:spMkLst>
            <pc:docMk/>
            <pc:sldMk cId="247319184" sldId="266"/>
            <ac:spMk id="14" creationId="{71B2258F-86CA-4D4D-8270-BC05FCDEBFB3}"/>
          </ac:spMkLst>
        </pc:spChg>
        <pc:spChg chg="add del">
          <ac:chgData name="Jonas Vanhulst" userId="34ac1234-5592-4d7f-9994-53365d15ede3" providerId="ADAL" clId="{B1A7EFC9-5C6D-4E16-AFFB-338C2315D95B}" dt="2024-05-27T11:34:08.201" v="843" actId="26606"/>
          <ac:spMkLst>
            <pc:docMk/>
            <pc:sldMk cId="247319184" sldId="266"/>
            <ac:spMk id="16" creationId="{7DB3C429-F8DA-49B9-AF84-21996FCF78B5}"/>
          </ac:spMkLst>
        </pc:spChg>
        <pc:spChg chg="add del">
          <ac:chgData name="Jonas Vanhulst" userId="34ac1234-5592-4d7f-9994-53365d15ede3" providerId="ADAL" clId="{B1A7EFC9-5C6D-4E16-AFFB-338C2315D95B}" dt="2024-05-27T11:34:08.201" v="843" actId="26606"/>
          <ac:spMkLst>
            <pc:docMk/>
            <pc:sldMk cId="247319184" sldId="266"/>
            <ac:spMk id="17" creationId="{8D0D6D3E-D7F9-4591-9CA9-DDF4DB1F73DA}"/>
          </ac:spMkLst>
        </pc:spChg>
        <pc:spChg chg="add del">
          <ac:chgData name="Jonas Vanhulst" userId="34ac1234-5592-4d7f-9994-53365d15ede3" providerId="ADAL" clId="{B1A7EFC9-5C6D-4E16-AFFB-338C2315D95B}" dt="2024-05-27T11:34:08.201" v="843" actId="26606"/>
          <ac:spMkLst>
            <pc:docMk/>
            <pc:sldMk cId="247319184" sldId="266"/>
            <ac:spMk id="18" creationId="{C4C9F2B0-1044-46EB-8AEB-C3BFFDE6C2CC}"/>
          </ac:spMkLst>
        </pc:spChg>
        <pc:spChg chg="add del">
          <ac:chgData name="Jonas Vanhulst" userId="34ac1234-5592-4d7f-9994-53365d15ede3" providerId="ADAL" clId="{B1A7EFC9-5C6D-4E16-AFFB-338C2315D95B}" dt="2024-05-27T11:34:08.201" v="843" actId="26606"/>
          <ac:spMkLst>
            <pc:docMk/>
            <pc:sldMk cId="247319184" sldId="266"/>
            <ac:spMk id="19" creationId="{D28B54C3-B57B-472A-B96E-1FCB67093DC2}"/>
          </ac:spMkLst>
        </pc:spChg>
        <pc:spChg chg="add del">
          <ac:chgData name="Jonas Vanhulst" userId="34ac1234-5592-4d7f-9994-53365d15ede3" providerId="ADAL" clId="{B1A7EFC9-5C6D-4E16-AFFB-338C2315D95B}" dt="2024-05-27T11:34:10.114" v="847" actId="26606"/>
          <ac:spMkLst>
            <pc:docMk/>
            <pc:sldMk cId="247319184" sldId="266"/>
            <ac:spMk id="20" creationId="{D2929CB1-0E3C-4B2D-ADC5-0154FB33BA44}"/>
          </ac:spMkLst>
        </pc:spChg>
        <pc:spChg chg="add del">
          <ac:chgData name="Jonas Vanhulst" userId="34ac1234-5592-4d7f-9994-53365d15ede3" providerId="ADAL" clId="{B1A7EFC9-5C6D-4E16-AFFB-338C2315D95B}" dt="2024-05-27T11:34:09.172" v="845" actId="26606"/>
          <ac:spMkLst>
            <pc:docMk/>
            <pc:sldMk cId="247319184" sldId="266"/>
            <ac:spMk id="21" creationId="{9B7AD9F6-8CE7-4299-8FC6-328F4DCD3FF9}"/>
          </ac:spMkLst>
        </pc:spChg>
        <pc:spChg chg="add del">
          <ac:chgData name="Jonas Vanhulst" userId="34ac1234-5592-4d7f-9994-53365d15ede3" providerId="ADAL" clId="{B1A7EFC9-5C6D-4E16-AFFB-338C2315D95B}" dt="2024-05-27T11:34:09.172" v="845" actId="26606"/>
          <ac:spMkLst>
            <pc:docMk/>
            <pc:sldMk cId="247319184" sldId="266"/>
            <ac:spMk id="22" creationId="{F49775AF-8896-43EE-92C6-83497D6DC56F}"/>
          </ac:spMkLst>
        </pc:spChg>
        <pc:spChg chg="add del">
          <ac:chgData name="Jonas Vanhulst" userId="34ac1234-5592-4d7f-9994-53365d15ede3" providerId="ADAL" clId="{B1A7EFC9-5C6D-4E16-AFFB-338C2315D95B}" dt="2024-05-27T11:34:10.114" v="847" actId="26606"/>
          <ac:spMkLst>
            <pc:docMk/>
            <pc:sldMk cId="247319184" sldId="266"/>
            <ac:spMk id="24" creationId="{362D44EE-C852-4460-B8B5-C4F2BC20510C}"/>
          </ac:spMkLst>
        </pc:spChg>
        <pc:spChg chg="add del">
          <ac:chgData name="Jonas Vanhulst" userId="34ac1234-5592-4d7f-9994-53365d15ede3" providerId="ADAL" clId="{B1A7EFC9-5C6D-4E16-AFFB-338C2315D95B}" dt="2024-05-27T11:34:10.114" v="847" actId="26606"/>
          <ac:spMkLst>
            <pc:docMk/>
            <pc:sldMk cId="247319184" sldId="266"/>
            <ac:spMk id="25" creationId="{658970D8-8D1D-4B5C-894B-E871CC86543D}"/>
          </ac:spMkLst>
        </pc:spChg>
        <pc:spChg chg="add del">
          <ac:chgData name="Jonas Vanhulst" userId="34ac1234-5592-4d7f-9994-53365d15ede3" providerId="ADAL" clId="{B1A7EFC9-5C6D-4E16-AFFB-338C2315D95B}" dt="2024-05-27T11:34:10.114" v="847" actId="26606"/>
          <ac:spMkLst>
            <pc:docMk/>
            <pc:sldMk cId="247319184" sldId="266"/>
            <ac:spMk id="26" creationId="{F227E5B6-9132-43CA-B503-37A18562ADF2}"/>
          </ac:spMkLst>
        </pc:spChg>
        <pc:spChg chg="add del">
          <ac:chgData name="Jonas Vanhulst" userId="34ac1234-5592-4d7f-9994-53365d15ede3" providerId="ADAL" clId="{B1A7EFC9-5C6D-4E16-AFFB-338C2315D95B}" dt="2024-05-27T11:34:10.114" v="847" actId="26606"/>
          <ac:spMkLst>
            <pc:docMk/>
            <pc:sldMk cId="247319184" sldId="266"/>
            <ac:spMk id="27" creationId="{03C2051E-A88D-48E5-BACF-AAED17892722}"/>
          </ac:spMkLst>
        </pc:spChg>
        <pc:spChg chg="add del">
          <ac:chgData name="Jonas Vanhulst" userId="34ac1234-5592-4d7f-9994-53365d15ede3" providerId="ADAL" clId="{B1A7EFC9-5C6D-4E16-AFFB-338C2315D95B}" dt="2024-05-27T11:34:10.114" v="847" actId="26606"/>
          <ac:spMkLst>
            <pc:docMk/>
            <pc:sldMk cId="247319184" sldId="266"/>
            <ac:spMk id="28" creationId="{7821A508-2985-4905-874A-527429BAABFA}"/>
          </ac:spMkLst>
        </pc:spChg>
        <pc:spChg chg="add del">
          <ac:chgData name="Jonas Vanhulst" userId="34ac1234-5592-4d7f-9994-53365d15ede3" providerId="ADAL" clId="{B1A7EFC9-5C6D-4E16-AFFB-338C2315D95B}" dt="2024-05-27T11:34:10.114" v="847" actId="26606"/>
          <ac:spMkLst>
            <pc:docMk/>
            <pc:sldMk cId="247319184" sldId="266"/>
            <ac:spMk id="29" creationId="{5F2F0C84-BE8C-4DC2-A6D3-30349A801D5C}"/>
          </ac:spMkLst>
        </pc:spChg>
        <pc:spChg chg="add del">
          <ac:chgData name="Jonas Vanhulst" userId="34ac1234-5592-4d7f-9994-53365d15ede3" providerId="ADAL" clId="{B1A7EFC9-5C6D-4E16-AFFB-338C2315D95B}" dt="2024-05-27T11:34:32.279" v="849" actId="26606"/>
          <ac:spMkLst>
            <pc:docMk/>
            <pc:sldMk cId="247319184" sldId="266"/>
            <ac:spMk id="31" creationId="{7B1AB9FE-36F5-4FD1-9850-DB5C5AD4828F}"/>
          </ac:spMkLst>
        </pc:spChg>
        <pc:spChg chg="add del">
          <ac:chgData name="Jonas Vanhulst" userId="34ac1234-5592-4d7f-9994-53365d15ede3" providerId="ADAL" clId="{B1A7EFC9-5C6D-4E16-AFFB-338C2315D95B}" dt="2024-05-27T11:34:32.279" v="849" actId="26606"/>
          <ac:spMkLst>
            <pc:docMk/>
            <pc:sldMk cId="247319184" sldId="266"/>
            <ac:spMk id="32" creationId="{F489C2E0-4895-4B72-85EA-7EE9FAFFDC7E}"/>
          </ac:spMkLst>
        </pc:spChg>
        <pc:picChg chg="add del mod ord">
          <ac:chgData name="Jonas Vanhulst" userId="34ac1234-5592-4d7f-9994-53365d15ede3" providerId="ADAL" clId="{B1A7EFC9-5C6D-4E16-AFFB-338C2315D95B}" dt="2024-05-27T11:34:41.423" v="850" actId="478"/>
          <ac:picMkLst>
            <pc:docMk/>
            <pc:sldMk cId="247319184" sldId="266"/>
            <ac:picMk id="5" creationId="{C09200BA-F8D2-D50A-FD8E-37285FA60242}"/>
          </ac:picMkLst>
        </pc:picChg>
      </pc:sldChg>
      <pc:sldChg chg="addSp delSp modSp new mod">
        <pc:chgData name="Jonas Vanhulst" userId="34ac1234-5592-4d7f-9994-53365d15ede3" providerId="ADAL" clId="{B1A7EFC9-5C6D-4E16-AFFB-338C2315D95B}" dt="2024-05-27T19:25:58.912" v="879" actId="20577"/>
        <pc:sldMkLst>
          <pc:docMk/>
          <pc:sldMk cId="2640774921" sldId="267"/>
        </pc:sldMkLst>
        <pc:spChg chg="mod">
          <ac:chgData name="Jonas Vanhulst" userId="34ac1234-5592-4d7f-9994-53365d15ede3" providerId="ADAL" clId="{B1A7EFC9-5C6D-4E16-AFFB-338C2315D95B}" dt="2024-05-24T09:10:18.058" v="217" actId="20577"/>
          <ac:spMkLst>
            <pc:docMk/>
            <pc:sldMk cId="2640774921" sldId="267"/>
            <ac:spMk id="2" creationId="{B1F40940-889A-982F-4A00-3FAF86BB6114}"/>
          </ac:spMkLst>
        </pc:spChg>
        <pc:spChg chg="add mod">
          <ac:chgData name="Jonas Vanhulst" userId="34ac1234-5592-4d7f-9994-53365d15ede3" providerId="ADAL" clId="{B1A7EFC9-5C6D-4E16-AFFB-338C2315D95B}" dt="2024-05-27T19:25:58.912" v="879" actId="20577"/>
          <ac:spMkLst>
            <pc:docMk/>
            <pc:sldMk cId="2640774921" sldId="267"/>
            <ac:spMk id="6" creationId="{F70A0E0D-2479-B6E9-0E59-686B587FAAE4}"/>
          </ac:spMkLst>
        </pc:spChg>
        <pc:picChg chg="add del mod modCrop">
          <ac:chgData name="Jonas Vanhulst" userId="34ac1234-5592-4d7f-9994-53365d15ede3" providerId="ADAL" clId="{B1A7EFC9-5C6D-4E16-AFFB-338C2315D95B}" dt="2024-05-27T19:21:51.978" v="868" actId="478"/>
          <ac:picMkLst>
            <pc:docMk/>
            <pc:sldMk cId="2640774921" sldId="267"/>
            <ac:picMk id="4" creationId="{50279677-BE2D-AAB2-3D03-D5CB080339EB}"/>
          </ac:picMkLst>
        </pc:picChg>
        <pc:picChg chg="add mod">
          <ac:chgData name="Jonas Vanhulst" userId="34ac1234-5592-4d7f-9994-53365d15ede3" providerId="ADAL" clId="{B1A7EFC9-5C6D-4E16-AFFB-338C2315D95B}" dt="2024-05-27T19:21:58.884" v="870" actId="1076"/>
          <ac:picMkLst>
            <pc:docMk/>
            <pc:sldMk cId="2640774921" sldId="267"/>
            <ac:picMk id="5" creationId="{467B84F3-F026-5935-E0C0-93F7D309219F}"/>
          </ac:picMkLst>
        </pc:picChg>
      </pc:sldChg>
      <pc:sldChg chg="addSp modSp new mod">
        <pc:chgData name="Jonas Vanhulst" userId="34ac1234-5592-4d7f-9994-53365d15ede3" providerId="ADAL" clId="{B1A7EFC9-5C6D-4E16-AFFB-338C2315D95B}" dt="2024-05-27T19:26:03.889" v="882" actId="20577"/>
        <pc:sldMkLst>
          <pc:docMk/>
          <pc:sldMk cId="1502954539" sldId="268"/>
        </pc:sldMkLst>
        <pc:spChg chg="mod">
          <ac:chgData name="Jonas Vanhulst" userId="34ac1234-5592-4d7f-9994-53365d15ede3" providerId="ADAL" clId="{B1A7EFC9-5C6D-4E16-AFFB-338C2315D95B}" dt="2024-05-24T09:10:45.261" v="244" actId="20577"/>
          <ac:spMkLst>
            <pc:docMk/>
            <pc:sldMk cId="1502954539" sldId="268"/>
            <ac:spMk id="2" creationId="{06DC8909-C94F-F026-62C4-A2B8F3EACAD8}"/>
          </ac:spMkLst>
        </pc:spChg>
        <pc:spChg chg="add mod">
          <ac:chgData name="Jonas Vanhulst" userId="34ac1234-5592-4d7f-9994-53365d15ede3" providerId="ADAL" clId="{B1A7EFC9-5C6D-4E16-AFFB-338C2315D95B}" dt="2024-05-27T19:26:03.889" v="882" actId="20577"/>
          <ac:spMkLst>
            <pc:docMk/>
            <pc:sldMk cId="1502954539" sldId="268"/>
            <ac:spMk id="4" creationId="{E36A2AF0-F707-5549-B58A-E7AE310281B6}"/>
          </ac:spMkLst>
        </pc:spChg>
        <pc:picChg chg="add mod">
          <ac:chgData name="Jonas Vanhulst" userId="34ac1234-5592-4d7f-9994-53365d15ede3" providerId="ADAL" clId="{B1A7EFC9-5C6D-4E16-AFFB-338C2315D95B}" dt="2024-05-24T09:11:23.708" v="248" actId="1076"/>
          <ac:picMkLst>
            <pc:docMk/>
            <pc:sldMk cId="1502954539" sldId="268"/>
            <ac:picMk id="3" creationId="{928597F0-F894-93F6-9DCF-EFF000B664AC}"/>
          </ac:picMkLst>
        </pc:picChg>
      </pc:sldChg>
      <pc:sldChg chg="addSp modSp new mod">
        <pc:chgData name="Jonas Vanhulst" userId="34ac1234-5592-4d7f-9994-53365d15ede3" providerId="ADAL" clId="{B1A7EFC9-5C6D-4E16-AFFB-338C2315D95B}" dt="2024-05-27T19:25:46.079" v="874" actId="20577"/>
        <pc:sldMkLst>
          <pc:docMk/>
          <pc:sldMk cId="1212678777" sldId="269"/>
        </pc:sldMkLst>
        <pc:spChg chg="mod">
          <ac:chgData name="Jonas Vanhulst" userId="34ac1234-5592-4d7f-9994-53365d15ede3" providerId="ADAL" clId="{B1A7EFC9-5C6D-4E16-AFFB-338C2315D95B}" dt="2024-05-24T09:18:37.807" v="370" actId="20577"/>
          <ac:spMkLst>
            <pc:docMk/>
            <pc:sldMk cId="1212678777" sldId="269"/>
            <ac:spMk id="2" creationId="{222DF396-8BED-DEF2-7D2B-CE1C5D4DB9A6}"/>
          </ac:spMkLst>
        </pc:spChg>
        <pc:spChg chg="add mod">
          <ac:chgData name="Jonas Vanhulst" userId="34ac1234-5592-4d7f-9994-53365d15ede3" providerId="ADAL" clId="{B1A7EFC9-5C6D-4E16-AFFB-338C2315D95B}" dt="2024-05-27T19:25:46.079" v="874" actId="20577"/>
          <ac:spMkLst>
            <pc:docMk/>
            <pc:sldMk cId="1212678777" sldId="269"/>
            <ac:spMk id="4" creationId="{4832C39D-BA1C-85F9-2154-B22F7FC373F1}"/>
          </ac:spMkLst>
        </pc:spChg>
        <pc:graphicFrameChg chg="add mod modGraphic">
          <ac:chgData name="Jonas Vanhulst" userId="34ac1234-5592-4d7f-9994-53365d15ede3" providerId="ADAL" clId="{B1A7EFC9-5C6D-4E16-AFFB-338C2315D95B}" dt="2024-05-24T09:21:51.177" v="515" actId="20577"/>
          <ac:graphicFrameMkLst>
            <pc:docMk/>
            <pc:sldMk cId="1212678777" sldId="269"/>
            <ac:graphicFrameMk id="3" creationId="{CCE34BBD-689F-F3BF-D7C4-C1FBC4CA1245}"/>
          </ac:graphicFrameMkLst>
        </pc:graphicFrameChg>
      </pc:sldChg>
    </pc:docChg>
  </pc:docChgLst>
  <pc:docChgLst>
    <pc:chgData name="Jonas Vanhulst" userId="34ac1234-5592-4d7f-9994-53365d15ede3" providerId="ADAL" clId="{05C94207-FE41-4C92-949A-611D37DD235E}"/>
    <pc:docChg chg="undo custSel addSld delSld modSld sldOrd">
      <pc:chgData name="Jonas Vanhulst" userId="34ac1234-5592-4d7f-9994-53365d15ede3" providerId="ADAL" clId="{05C94207-FE41-4C92-949A-611D37DD235E}" dt="2024-01-17T17:58:02.490" v="1437" actId="20577"/>
      <pc:docMkLst>
        <pc:docMk/>
      </pc:docMkLst>
      <pc:sldChg chg="modNotesTx">
        <pc:chgData name="Jonas Vanhulst" userId="34ac1234-5592-4d7f-9994-53365d15ede3" providerId="ADAL" clId="{05C94207-FE41-4C92-949A-611D37DD235E}" dt="2024-01-17T17:52:29.566" v="1201" actId="20577"/>
        <pc:sldMkLst>
          <pc:docMk/>
          <pc:sldMk cId="2136152480" sldId="256"/>
        </pc:sldMkLst>
      </pc:sldChg>
      <pc:sldChg chg="addSp modSp modNotesTx">
        <pc:chgData name="Jonas Vanhulst" userId="34ac1234-5592-4d7f-9994-53365d15ede3" providerId="ADAL" clId="{05C94207-FE41-4C92-949A-611D37DD235E}" dt="2024-01-17T17:52:53.473" v="1206" actId="20577"/>
        <pc:sldMkLst>
          <pc:docMk/>
          <pc:sldMk cId="966543752" sldId="257"/>
        </pc:sldMkLst>
        <pc:graphicFrameChg chg="mod">
          <ac:chgData name="Jonas Vanhulst" userId="34ac1234-5592-4d7f-9994-53365d15ede3" providerId="ADAL" clId="{05C94207-FE41-4C92-949A-611D37DD235E}" dt="2024-01-16T11:55:34.749" v="471" actId="20577"/>
          <ac:graphicFrameMkLst>
            <pc:docMk/>
            <pc:sldMk cId="966543752" sldId="257"/>
            <ac:graphicFrameMk id="7" creationId="{C2915D05-77A5-3AFD-33BD-31D4CECE2DAC}"/>
          </ac:graphicFrameMkLst>
        </pc:graphicFrameChg>
        <pc:picChg chg="add mod">
          <ac:chgData name="Jonas Vanhulst" userId="34ac1234-5592-4d7f-9994-53365d15ede3" providerId="ADAL" clId="{05C94207-FE41-4C92-949A-611D37DD235E}" dt="2024-01-16T11:21:28.504" v="324"/>
          <ac:picMkLst>
            <pc:docMk/>
            <pc:sldMk cId="966543752" sldId="257"/>
            <ac:picMk id="2" creationId="{FB0CCF21-8E13-9A6B-784F-4FC0D960175F}"/>
          </ac:picMkLst>
        </pc:picChg>
      </pc:sldChg>
      <pc:sldChg chg="addSp modSp mod modNotesTx">
        <pc:chgData name="Jonas Vanhulst" userId="34ac1234-5592-4d7f-9994-53365d15ede3" providerId="ADAL" clId="{05C94207-FE41-4C92-949A-611D37DD235E}" dt="2024-01-17T17:53:33.529" v="1233" actId="20577"/>
        <pc:sldMkLst>
          <pc:docMk/>
          <pc:sldMk cId="2625802091" sldId="258"/>
        </pc:sldMkLst>
        <pc:spChg chg="add mod">
          <ac:chgData name="Jonas Vanhulst" userId="34ac1234-5592-4d7f-9994-53365d15ede3" providerId="ADAL" clId="{05C94207-FE41-4C92-949A-611D37DD235E}" dt="2024-01-17T17:26:36.260" v="1091" actId="1076"/>
          <ac:spMkLst>
            <pc:docMk/>
            <pc:sldMk cId="2625802091" sldId="258"/>
            <ac:spMk id="3" creationId="{2458DE84-6E0F-9E43-0184-91F6635F73F8}"/>
          </ac:spMkLst>
        </pc:spChg>
      </pc:sldChg>
      <pc:sldChg chg="addSp modSp mod modNotesTx">
        <pc:chgData name="Jonas Vanhulst" userId="34ac1234-5592-4d7f-9994-53365d15ede3" providerId="ADAL" clId="{05C94207-FE41-4C92-949A-611D37DD235E}" dt="2024-01-17T17:53:46.207" v="1243" actId="20577"/>
        <pc:sldMkLst>
          <pc:docMk/>
          <pc:sldMk cId="4059836870" sldId="259"/>
        </pc:sldMkLst>
        <pc:spChg chg="mod">
          <ac:chgData name="Jonas Vanhulst" userId="34ac1234-5592-4d7f-9994-53365d15ede3" providerId="ADAL" clId="{05C94207-FE41-4C92-949A-611D37DD235E}" dt="2024-01-17T17:26:52.702" v="1098" actId="6549"/>
          <ac:spMkLst>
            <pc:docMk/>
            <pc:sldMk cId="4059836870" sldId="259"/>
            <ac:spMk id="22" creationId="{4ED12C75-95B0-3EEF-37A3-B6407BEBC53F}"/>
          </ac:spMkLst>
        </pc:spChg>
        <pc:spChg chg="mod">
          <ac:chgData name="Jonas Vanhulst" userId="34ac1234-5592-4d7f-9994-53365d15ede3" providerId="ADAL" clId="{05C94207-FE41-4C92-949A-611D37DD235E}" dt="2024-01-17T17:26:59.860" v="1099" actId="1076"/>
          <ac:spMkLst>
            <pc:docMk/>
            <pc:sldMk cId="4059836870" sldId="259"/>
            <ac:spMk id="23" creationId="{F867C60A-E1A0-3AC6-7F01-1097E27745D3}"/>
          </ac:spMkLst>
        </pc:spChg>
        <pc:spChg chg="add mod">
          <ac:chgData name="Jonas Vanhulst" userId="34ac1234-5592-4d7f-9994-53365d15ede3" providerId="ADAL" clId="{05C94207-FE41-4C92-949A-611D37DD235E}" dt="2024-01-17T17:26:50.139" v="1097" actId="20577"/>
          <ac:spMkLst>
            <pc:docMk/>
            <pc:sldMk cId="4059836870" sldId="259"/>
            <ac:spMk id="25" creationId="{4296CC24-F2A9-A300-26ED-7B7D2FF686C2}"/>
          </ac:spMkLst>
        </pc:spChg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1178464680" sldId="260"/>
        </pc:sldMkLst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25849831" sldId="261"/>
        </pc:sldMkLst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4180083807" sldId="262"/>
        </pc:sldMkLst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1841326194" sldId="263"/>
        </pc:sldMkLst>
      </pc:sldChg>
      <pc:sldChg chg="del">
        <pc:chgData name="Jonas Vanhulst" userId="34ac1234-5592-4d7f-9994-53365d15ede3" providerId="ADAL" clId="{05C94207-FE41-4C92-949A-611D37DD235E}" dt="2024-01-16T10:46:05.541" v="71" actId="47"/>
        <pc:sldMkLst>
          <pc:docMk/>
          <pc:sldMk cId="3677890205" sldId="264"/>
        </pc:sldMkLst>
      </pc:sldChg>
      <pc:sldChg chg="addSp modSp mod modNotesTx">
        <pc:chgData name="Jonas Vanhulst" userId="34ac1234-5592-4d7f-9994-53365d15ede3" providerId="ADAL" clId="{05C94207-FE41-4C92-949A-611D37DD235E}" dt="2024-01-17T17:53:54.306" v="1252" actId="20577"/>
        <pc:sldMkLst>
          <pc:docMk/>
          <pc:sldMk cId="3911525402" sldId="269"/>
        </pc:sldMkLst>
        <pc:spChg chg="add mod">
          <ac:chgData name="Jonas Vanhulst" userId="34ac1234-5592-4d7f-9994-53365d15ede3" providerId="ADAL" clId="{05C94207-FE41-4C92-949A-611D37DD235E}" dt="2024-01-17T17:27:10.284" v="1102" actId="20577"/>
          <ac:spMkLst>
            <pc:docMk/>
            <pc:sldMk cId="3911525402" sldId="269"/>
            <ac:spMk id="2" creationId="{E36C7252-F808-4A4C-8FF5-5276C5F6D43F}"/>
          </ac:spMkLst>
        </pc:spChg>
      </pc:sldChg>
      <pc:sldChg chg="del ord">
        <pc:chgData name="Jonas Vanhulst" userId="34ac1234-5592-4d7f-9994-53365d15ede3" providerId="ADAL" clId="{05C94207-FE41-4C92-949A-611D37DD235E}" dt="2024-01-16T11:39:40.594" v="387" actId="47"/>
        <pc:sldMkLst>
          <pc:docMk/>
          <pc:sldMk cId="25800700" sldId="294"/>
        </pc:sldMkLst>
      </pc:sldChg>
      <pc:sldChg chg="del">
        <pc:chgData name="Jonas Vanhulst" userId="34ac1234-5592-4d7f-9994-53365d15ede3" providerId="ADAL" clId="{05C94207-FE41-4C92-949A-611D37DD235E}" dt="2024-01-16T11:22:21.009" v="340" actId="47"/>
        <pc:sldMkLst>
          <pc:docMk/>
          <pc:sldMk cId="4120671462" sldId="312"/>
        </pc:sldMkLst>
      </pc:sldChg>
      <pc:sldChg chg="addSp delSp modSp del mod">
        <pc:chgData name="Jonas Vanhulst" userId="34ac1234-5592-4d7f-9994-53365d15ede3" providerId="ADAL" clId="{05C94207-FE41-4C92-949A-611D37DD235E}" dt="2024-01-16T10:56:16.386" v="161" actId="47"/>
        <pc:sldMkLst>
          <pc:docMk/>
          <pc:sldMk cId="164023942" sldId="327"/>
        </pc:sldMkLst>
        <pc:picChg chg="add del mod">
          <ac:chgData name="Jonas Vanhulst" userId="34ac1234-5592-4d7f-9994-53365d15ede3" providerId="ADAL" clId="{05C94207-FE41-4C92-949A-611D37DD235E}" dt="2024-01-16T10:55:11.464" v="130" actId="21"/>
          <ac:picMkLst>
            <pc:docMk/>
            <pc:sldMk cId="164023942" sldId="327"/>
            <ac:picMk id="3" creationId="{A7332489-A81F-F2D3-36BE-3217C726D3A1}"/>
          </ac:picMkLst>
        </pc:picChg>
        <pc:picChg chg="add del mod">
          <ac:chgData name="Jonas Vanhulst" userId="34ac1234-5592-4d7f-9994-53365d15ede3" providerId="ADAL" clId="{05C94207-FE41-4C92-949A-611D37DD235E}" dt="2024-01-16T10:56:01.540" v="139" actId="478"/>
          <ac:picMkLst>
            <pc:docMk/>
            <pc:sldMk cId="164023942" sldId="327"/>
            <ac:picMk id="7" creationId="{499533C9-FDC4-E847-73E1-ACCFBC424B0E}"/>
          </ac:picMkLst>
        </pc:picChg>
        <pc:picChg chg="add del mod">
          <ac:chgData name="Jonas Vanhulst" userId="34ac1234-5592-4d7f-9994-53365d15ede3" providerId="ADAL" clId="{05C94207-FE41-4C92-949A-611D37DD235E}" dt="2024-01-16T10:55:50.517" v="135" actId="21"/>
          <ac:picMkLst>
            <pc:docMk/>
            <pc:sldMk cId="164023942" sldId="327"/>
            <ac:picMk id="11" creationId="{981655C4-7A73-C694-3958-C485DA54B7B6}"/>
          </ac:picMkLst>
        </pc:picChg>
      </pc:sldChg>
      <pc:sldChg chg="addSp delSp modSp del mod">
        <pc:chgData name="Jonas Vanhulst" userId="34ac1234-5592-4d7f-9994-53365d15ede3" providerId="ADAL" clId="{05C94207-FE41-4C92-949A-611D37DD235E}" dt="2024-01-16T11:11:48.212" v="296" actId="47"/>
        <pc:sldMkLst>
          <pc:docMk/>
          <pc:sldMk cId="2758558572" sldId="328"/>
        </pc:sldMkLst>
        <pc:picChg chg="add mod">
          <ac:chgData name="Jonas Vanhulst" userId="34ac1234-5592-4d7f-9994-53365d15ede3" providerId="ADAL" clId="{05C94207-FE41-4C92-949A-611D37DD235E}" dt="2024-01-16T10:56:19.163" v="162"/>
          <ac:picMkLst>
            <pc:docMk/>
            <pc:sldMk cId="2758558572" sldId="328"/>
            <ac:picMk id="2" creationId="{CFAA2038-3D83-417E-87DC-90F0A509A471}"/>
          </ac:picMkLst>
        </pc:picChg>
        <pc:picChg chg="del">
          <ac:chgData name="Jonas Vanhulst" userId="34ac1234-5592-4d7f-9994-53365d15ede3" providerId="ADAL" clId="{05C94207-FE41-4C92-949A-611D37DD235E}" dt="2024-01-16T11:11:08.430" v="262" actId="21"/>
          <ac:picMkLst>
            <pc:docMk/>
            <pc:sldMk cId="2758558572" sldId="328"/>
            <ac:picMk id="7" creationId="{16E52ED6-4314-2FEB-BEC6-1193490C80CE}"/>
          </ac:picMkLst>
        </pc:picChg>
      </pc:sldChg>
      <pc:sldChg chg="addSp modSp mod modNotesTx">
        <pc:chgData name="Jonas Vanhulst" userId="34ac1234-5592-4d7f-9994-53365d15ede3" providerId="ADAL" clId="{05C94207-FE41-4C92-949A-611D37DD235E}" dt="2024-01-17T17:55:09.885" v="1329" actId="20577"/>
        <pc:sldMkLst>
          <pc:docMk/>
          <pc:sldMk cId="2830192915" sldId="330"/>
        </pc:sldMkLst>
        <pc:spChg chg="add mod">
          <ac:chgData name="Jonas Vanhulst" userId="34ac1234-5592-4d7f-9994-53365d15ede3" providerId="ADAL" clId="{05C94207-FE41-4C92-949A-611D37DD235E}" dt="2024-01-17T17:27:48.573" v="1125" actId="14100"/>
          <ac:spMkLst>
            <pc:docMk/>
            <pc:sldMk cId="2830192915" sldId="330"/>
            <ac:spMk id="3" creationId="{69B82C7B-7E12-3109-914D-6EAB4D802B76}"/>
          </ac:spMkLst>
        </pc:spChg>
        <pc:picChg chg="add mod">
          <ac:chgData name="Jonas Vanhulst" userId="34ac1234-5592-4d7f-9994-53365d15ede3" providerId="ADAL" clId="{05C94207-FE41-4C92-949A-611D37DD235E}" dt="2024-01-16T11:21:08.148" v="318"/>
          <ac:picMkLst>
            <pc:docMk/>
            <pc:sldMk cId="2830192915" sldId="330"/>
            <ac:picMk id="3" creationId="{87753408-FAB2-201D-9779-6BE944EA51C2}"/>
          </ac:picMkLst>
        </pc:picChg>
      </pc:sldChg>
      <pc:sldChg chg="del ord">
        <pc:chgData name="Jonas Vanhulst" userId="34ac1234-5592-4d7f-9994-53365d15ede3" providerId="ADAL" clId="{05C94207-FE41-4C92-949A-611D37DD235E}" dt="2024-01-16T11:37:16.244" v="344" actId="47"/>
        <pc:sldMkLst>
          <pc:docMk/>
          <pc:sldMk cId="1176964160" sldId="331"/>
        </pc:sldMkLst>
      </pc:sldChg>
      <pc:sldChg chg="addSp modSp mod modNotesTx">
        <pc:chgData name="Jonas Vanhulst" userId="34ac1234-5592-4d7f-9994-53365d15ede3" providerId="ADAL" clId="{05C94207-FE41-4C92-949A-611D37DD235E}" dt="2024-01-17T17:54:19.805" v="1304" actId="20577"/>
        <pc:sldMkLst>
          <pc:docMk/>
          <pc:sldMk cId="788674614" sldId="333"/>
        </pc:sldMkLst>
        <pc:spChg chg="add mod">
          <ac:chgData name="Jonas Vanhulst" userId="34ac1234-5592-4d7f-9994-53365d15ede3" providerId="ADAL" clId="{05C94207-FE41-4C92-949A-611D37DD235E}" dt="2024-01-17T17:27:28.325" v="1116" actId="20577"/>
          <ac:spMkLst>
            <pc:docMk/>
            <pc:sldMk cId="788674614" sldId="333"/>
            <ac:spMk id="3" creationId="{2DD537C9-92C9-041F-CDDA-DB5FBCA45280}"/>
          </ac:spMkLst>
        </pc:spChg>
      </pc:sldChg>
      <pc:sldChg chg="addSp modSp mod ord modNotesTx">
        <pc:chgData name="Jonas Vanhulst" userId="34ac1234-5592-4d7f-9994-53365d15ede3" providerId="ADAL" clId="{05C94207-FE41-4C92-949A-611D37DD235E}" dt="2024-01-17T17:56:18.603" v="1347" actId="20577"/>
        <pc:sldMkLst>
          <pc:docMk/>
          <pc:sldMk cId="900331662" sldId="337"/>
        </pc:sldMkLst>
        <pc:spChg chg="add mod">
          <ac:chgData name="Jonas Vanhulst" userId="34ac1234-5592-4d7f-9994-53365d15ede3" providerId="ADAL" clId="{05C94207-FE41-4C92-949A-611D37DD235E}" dt="2024-01-17T17:28:01.813" v="1129" actId="207"/>
          <ac:spMkLst>
            <pc:docMk/>
            <pc:sldMk cId="900331662" sldId="337"/>
            <ac:spMk id="2" creationId="{E1101A8D-12CA-1E12-78A1-43D8338CD252}"/>
          </ac:spMkLst>
        </pc:spChg>
        <pc:picChg chg="mod">
          <ac:chgData name="Jonas Vanhulst" userId="34ac1234-5592-4d7f-9994-53365d15ede3" providerId="ADAL" clId="{05C94207-FE41-4C92-949A-611D37DD235E}" dt="2024-01-17T17:28:02.244" v="1130" actId="1076"/>
          <ac:picMkLst>
            <pc:docMk/>
            <pc:sldMk cId="900331662" sldId="337"/>
            <ac:picMk id="5" creationId="{230473A1-5923-0ECB-0CBB-C112AC30197B}"/>
          </ac:picMkLst>
        </pc:picChg>
      </pc:sldChg>
      <pc:sldChg chg="addSp modSp mod ord modNotesTx">
        <pc:chgData name="Jonas Vanhulst" userId="34ac1234-5592-4d7f-9994-53365d15ede3" providerId="ADAL" clId="{05C94207-FE41-4C92-949A-611D37DD235E}" dt="2024-01-17T17:56:26.242" v="1353" actId="20577"/>
        <pc:sldMkLst>
          <pc:docMk/>
          <pc:sldMk cId="4079146737" sldId="338"/>
        </pc:sldMkLst>
        <pc:spChg chg="add mod">
          <ac:chgData name="Jonas Vanhulst" userId="34ac1234-5592-4d7f-9994-53365d15ede3" providerId="ADAL" clId="{05C94207-FE41-4C92-949A-611D37DD235E}" dt="2024-01-17T17:28:11.098" v="1133" actId="20577"/>
          <ac:spMkLst>
            <pc:docMk/>
            <pc:sldMk cId="4079146737" sldId="338"/>
            <ac:spMk id="2" creationId="{71E22D2A-C1CC-02EE-5C22-9523EF35F325}"/>
          </ac:spMkLst>
        </pc:spChg>
      </pc:sldChg>
      <pc:sldChg chg="addSp modSp mod ord modNotesTx">
        <pc:chgData name="Jonas Vanhulst" userId="34ac1234-5592-4d7f-9994-53365d15ede3" providerId="ADAL" clId="{05C94207-FE41-4C92-949A-611D37DD235E}" dt="2024-01-17T17:56:43.897" v="1375" actId="20577"/>
        <pc:sldMkLst>
          <pc:docMk/>
          <pc:sldMk cId="3274610064" sldId="339"/>
        </pc:sldMkLst>
        <pc:spChg chg="add mod">
          <ac:chgData name="Jonas Vanhulst" userId="34ac1234-5592-4d7f-9994-53365d15ede3" providerId="ADAL" clId="{05C94207-FE41-4C92-949A-611D37DD235E}" dt="2024-01-17T17:28:14.905" v="1136" actId="20577"/>
          <ac:spMkLst>
            <pc:docMk/>
            <pc:sldMk cId="3274610064" sldId="339"/>
            <ac:spMk id="2" creationId="{6E93484A-A360-CB33-FC62-FCA5094FA67B}"/>
          </ac:spMkLst>
        </pc:spChg>
      </pc:sldChg>
      <pc:sldChg chg="addSp delSp modSp mod ord modNotesTx">
        <pc:chgData name="Jonas Vanhulst" userId="34ac1234-5592-4d7f-9994-53365d15ede3" providerId="ADAL" clId="{05C94207-FE41-4C92-949A-611D37DD235E}" dt="2024-01-17T17:57:06.176" v="1399" actId="20577"/>
        <pc:sldMkLst>
          <pc:docMk/>
          <pc:sldMk cId="3929993067" sldId="340"/>
        </pc:sldMkLst>
        <pc:spChg chg="mod">
          <ac:chgData name="Jonas Vanhulst" userId="34ac1234-5592-4d7f-9994-53365d15ede3" providerId="ADAL" clId="{05C94207-FE41-4C92-949A-611D37DD235E}" dt="2024-01-16T11:37:24.340" v="363" actId="20577"/>
          <ac:spMkLst>
            <pc:docMk/>
            <pc:sldMk cId="3929993067" sldId="340"/>
            <ac:spMk id="2" creationId="{5B44B0BC-7C8A-B76E-AD8A-0CEAFAB46912}"/>
          </ac:spMkLst>
        </pc:spChg>
        <pc:spChg chg="del">
          <ac:chgData name="Jonas Vanhulst" userId="34ac1234-5592-4d7f-9994-53365d15ede3" providerId="ADAL" clId="{05C94207-FE41-4C92-949A-611D37DD235E}" dt="2024-01-16T11:22:52.671" v="341" actId="478"/>
          <ac:spMkLst>
            <pc:docMk/>
            <pc:sldMk cId="3929993067" sldId="340"/>
            <ac:spMk id="3" creationId="{3C3FE03D-2CA6-FB06-4381-B68579B0674D}"/>
          </ac:spMkLst>
        </pc:spChg>
        <pc:spChg chg="add mod">
          <ac:chgData name="Jonas Vanhulst" userId="34ac1234-5592-4d7f-9994-53365d15ede3" providerId="ADAL" clId="{05C94207-FE41-4C92-949A-611D37DD235E}" dt="2024-01-17T17:28:39.829" v="1149" actId="20577"/>
          <ac:spMkLst>
            <pc:docMk/>
            <pc:sldMk cId="3929993067" sldId="340"/>
            <ac:spMk id="3" creationId="{5C1A125D-9053-6CEF-C653-80CD9144E0B5}"/>
          </ac:spMkLst>
        </pc:spChg>
        <pc:picChg chg="add mod">
          <ac:chgData name="Jonas Vanhulst" userId="34ac1234-5592-4d7f-9994-53365d15ede3" providerId="ADAL" clId="{05C94207-FE41-4C92-949A-611D37DD235E}" dt="2024-01-16T11:37:25.895" v="364"/>
          <ac:picMkLst>
            <pc:docMk/>
            <pc:sldMk cId="3929993067" sldId="340"/>
            <ac:picMk id="5" creationId="{4FC83DB6-BB35-91CC-F33D-AA27F96C8FA9}"/>
          </ac:picMkLst>
        </pc:picChg>
        <pc:picChg chg="add mod">
          <ac:chgData name="Jonas Vanhulst" userId="34ac1234-5592-4d7f-9994-53365d15ede3" providerId="ADAL" clId="{05C94207-FE41-4C92-949A-611D37DD235E}" dt="2024-01-16T11:37:32.869" v="367" actId="962"/>
          <ac:picMkLst>
            <pc:docMk/>
            <pc:sldMk cId="3929993067" sldId="340"/>
            <ac:picMk id="7" creationId="{C5C54C52-526A-4ABC-8EFB-1BE1BB04D87A}"/>
          </ac:picMkLst>
        </pc:picChg>
      </pc:sldChg>
      <pc:sldChg chg="delSp del mod ord">
        <pc:chgData name="Jonas Vanhulst" userId="34ac1234-5592-4d7f-9994-53365d15ede3" providerId="ADAL" clId="{05C94207-FE41-4C92-949A-611D37DD235E}" dt="2024-01-17T08:23:52.311" v="1082" actId="47"/>
        <pc:sldMkLst>
          <pc:docMk/>
          <pc:sldMk cId="947237888" sldId="341"/>
        </pc:sldMkLst>
        <pc:spChg chg="del">
          <ac:chgData name="Jonas Vanhulst" userId="34ac1234-5592-4d7f-9994-53365d15ede3" providerId="ADAL" clId="{05C94207-FE41-4C92-949A-611D37DD235E}" dt="2024-01-16T11:52:55.755" v="396" actId="478"/>
          <ac:spMkLst>
            <pc:docMk/>
            <pc:sldMk cId="947237888" sldId="341"/>
            <ac:spMk id="3" creationId="{8CEA2656-AFD2-8D57-0F01-073ACB7A9BFF}"/>
          </ac:spMkLst>
        </pc:spChg>
      </pc:sldChg>
      <pc:sldChg chg="new del">
        <pc:chgData name="Jonas Vanhulst" userId="34ac1234-5592-4d7f-9994-53365d15ede3" providerId="ADAL" clId="{05C94207-FE41-4C92-949A-611D37DD235E}" dt="2024-01-16T10:43:20.996" v="1" actId="47"/>
        <pc:sldMkLst>
          <pc:docMk/>
          <pc:sldMk cId="1139707740" sldId="344"/>
        </pc:sldMkLst>
      </pc:sldChg>
      <pc:sldChg chg="modSp add del mod">
        <pc:chgData name="Jonas Vanhulst" userId="34ac1234-5592-4d7f-9994-53365d15ede3" providerId="ADAL" clId="{05C94207-FE41-4C92-949A-611D37DD235E}" dt="2024-01-16T11:55:28.437" v="470" actId="47"/>
        <pc:sldMkLst>
          <pc:docMk/>
          <pc:sldMk cId="1594895178" sldId="344"/>
        </pc:sldMkLst>
        <pc:spChg chg="mod">
          <ac:chgData name="Jonas Vanhulst" userId="34ac1234-5592-4d7f-9994-53365d15ede3" providerId="ADAL" clId="{05C94207-FE41-4C92-949A-611D37DD235E}" dt="2024-01-16T10:43:28.484" v="12" actId="20577"/>
          <ac:spMkLst>
            <pc:docMk/>
            <pc:sldMk cId="1594895178" sldId="344"/>
            <ac:spMk id="4" creationId="{F10B6239-5B5A-1141-AD0E-9D70A699117B}"/>
          </ac:spMkLst>
        </pc:spChg>
      </pc:sldChg>
      <pc:sldChg chg="addSp modSp add mod modNotesTx">
        <pc:chgData name="Jonas Vanhulst" userId="34ac1234-5592-4d7f-9994-53365d15ede3" providerId="ADAL" clId="{05C94207-FE41-4C92-949A-611D37DD235E}" dt="2024-01-17T17:56:55.374" v="1389" actId="20577"/>
        <pc:sldMkLst>
          <pc:docMk/>
          <pc:sldMk cId="3322640632" sldId="345"/>
        </pc:sldMkLst>
        <pc:spChg chg="add mod">
          <ac:chgData name="Jonas Vanhulst" userId="34ac1234-5592-4d7f-9994-53365d15ede3" providerId="ADAL" clId="{05C94207-FE41-4C92-949A-611D37DD235E}" dt="2024-01-17T17:28:31.731" v="1143" actId="20577"/>
          <ac:spMkLst>
            <pc:docMk/>
            <pc:sldMk cId="3322640632" sldId="345"/>
            <ac:spMk id="3" creationId="{7F4EF04E-D037-9B04-D952-C43CA050D48D}"/>
          </ac:spMkLst>
        </pc:spChg>
        <pc:spChg chg="mod">
          <ac:chgData name="Jonas Vanhulst" userId="34ac1234-5592-4d7f-9994-53365d15ede3" providerId="ADAL" clId="{05C94207-FE41-4C92-949A-611D37DD235E}" dt="2024-01-16T10:43:44.561" v="26" actId="20577"/>
          <ac:spMkLst>
            <pc:docMk/>
            <pc:sldMk cId="3322640632" sldId="345"/>
            <ac:spMk id="4" creationId="{F10B6239-5B5A-1141-AD0E-9D70A699117B}"/>
          </ac:spMkLst>
        </pc:spChg>
      </pc:sldChg>
      <pc:sldChg chg="new del">
        <pc:chgData name="Jonas Vanhulst" userId="34ac1234-5592-4d7f-9994-53365d15ede3" providerId="ADAL" clId="{05C94207-FE41-4C92-949A-611D37DD235E}" dt="2024-01-16T10:43:39.821" v="15" actId="47"/>
        <pc:sldMkLst>
          <pc:docMk/>
          <pc:sldMk cId="209070573" sldId="346"/>
        </pc:sldMkLst>
      </pc:sldChg>
      <pc:sldChg chg="addSp modSp add mod modNotesTx">
        <pc:chgData name="Jonas Vanhulst" userId="34ac1234-5592-4d7f-9994-53365d15ede3" providerId="ADAL" clId="{05C94207-FE41-4C92-949A-611D37DD235E}" dt="2024-01-17T17:57:08.879" v="1404" actId="20577"/>
        <pc:sldMkLst>
          <pc:docMk/>
          <pc:sldMk cId="2460355845" sldId="346"/>
        </pc:sldMkLst>
        <pc:spChg chg="add mod">
          <ac:chgData name="Jonas Vanhulst" userId="34ac1234-5592-4d7f-9994-53365d15ede3" providerId="ADAL" clId="{05C94207-FE41-4C92-949A-611D37DD235E}" dt="2024-01-17T17:28:44.267" v="1152" actId="20577"/>
          <ac:spMkLst>
            <pc:docMk/>
            <pc:sldMk cId="2460355845" sldId="346"/>
            <ac:spMk id="3" creationId="{DB0CF6D5-C823-DBEA-F78C-BE1D6E08917C}"/>
          </ac:spMkLst>
        </pc:spChg>
        <pc:spChg chg="mod">
          <ac:chgData name="Jonas Vanhulst" userId="34ac1234-5592-4d7f-9994-53365d15ede3" providerId="ADAL" clId="{05C94207-FE41-4C92-949A-611D37DD235E}" dt="2024-01-16T10:45:02.647" v="46" actId="20577"/>
          <ac:spMkLst>
            <pc:docMk/>
            <pc:sldMk cId="2460355845" sldId="346"/>
            <ac:spMk id="4" creationId="{F10B6239-5B5A-1141-AD0E-9D70A699117B}"/>
          </ac:spMkLst>
        </pc:spChg>
      </pc:sldChg>
      <pc:sldChg chg="addSp delSp modSp new mod modNotesTx">
        <pc:chgData name="Jonas Vanhulst" userId="34ac1234-5592-4d7f-9994-53365d15ede3" providerId="ADAL" clId="{05C94207-FE41-4C92-949A-611D37DD235E}" dt="2024-01-17T17:53:41.541" v="1238" actId="20577"/>
        <pc:sldMkLst>
          <pc:docMk/>
          <pc:sldMk cId="1098018835" sldId="347"/>
        </pc:sldMkLst>
        <pc:spChg chg="mod">
          <ac:chgData name="Jonas Vanhulst" userId="34ac1234-5592-4d7f-9994-53365d15ede3" providerId="ADAL" clId="{05C94207-FE41-4C92-949A-611D37DD235E}" dt="2024-01-16T10:45:50.891" v="70" actId="122"/>
          <ac:spMkLst>
            <pc:docMk/>
            <pc:sldMk cId="1098018835" sldId="347"/>
            <ac:spMk id="2" creationId="{5464A49A-0AAC-562B-F24A-04BB09684FC1}"/>
          </ac:spMkLst>
        </pc:spChg>
        <pc:spChg chg="add mod">
          <ac:chgData name="Jonas Vanhulst" userId="34ac1234-5592-4d7f-9994-53365d15ede3" providerId="ADAL" clId="{05C94207-FE41-4C92-949A-611D37DD235E}" dt="2024-01-17T17:26:45.906" v="1094" actId="20577"/>
          <ac:spMkLst>
            <pc:docMk/>
            <pc:sldMk cId="1098018835" sldId="347"/>
            <ac:spMk id="3" creationId="{542025ED-9AEE-B984-6C53-B9D0EF245DE0}"/>
          </ac:spMkLst>
        </pc:spChg>
        <pc:spChg chg="del">
          <ac:chgData name="Jonas Vanhulst" userId="34ac1234-5592-4d7f-9994-53365d15ede3" providerId="ADAL" clId="{05C94207-FE41-4C92-949A-611D37DD235E}" dt="2024-01-16T11:44:40.667" v="389" actId="478"/>
          <ac:spMkLst>
            <pc:docMk/>
            <pc:sldMk cId="1098018835" sldId="347"/>
            <ac:spMk id="3" creationId="{CCA71F56-CB61-31B4-60B8-766277BD6B15}"/>
          </ac:spMkLst>
        </pc:spChg>
        <pc:picChg chg="add mod">
          <ac:chgData name="Jonas Vanhulst" userId="34ac1234-5592-4d7f-9994-53365d15ede3" providerId="ADAL" clId="{05C94207-FE41-4C92-949A-611D37DD235E}" dt="2024-01-16T11:21:21.664" v="323"/>
          <ac:picMkLst>
            <pc:docMk/>
            <pc:sldMk cId="1098018835" sldId="347"/>
            <ac:picMk id="4" creationId="{1C843D5D-DCC7-C77C-DC3A-955E1803F7E1}"/>
          </ac:picMkLst>
        </pc:picChg>
        <pc:picChg chg="add mod">
          <ac:chgData name="Jonas Vanhulst" userId="34ac1234-5592-4d7f-9994-53365d15ede3" providerId="ADAL" clId="{05C94207-FE41-4C92-949A-611D37DD235E}" dt="2024-01-16T11:52:45.975" v="394" actId="1076"/>
          <ac:picMkLst>
            <pc:docMk/>
            <pc:sldMk cId="1098018835" sldId="347"/>
            <ac:picMk id="6" creationId="{32B9FDF8-AF52-0861-367B-3B76BB909EF1}"/>
          </ac:picMkLst>
        </pc:picChg>
      </pc:sldChg>
      <pc:sldChg chg="addSp modSp add mod modNotesTx">
        <pc:chgData name="Jonas Vanhulst" userId="34ac1234-5592-4d7f-9994-53365d15ede3" providerId="ADAL" clId="{05C94207-FE41-4C92-949A-611D37DD235E}" dt="2024-01-17T17:53:58.909" v="1269" actId="20577"/>
        <pc:sldMkLst>
          <pc:docMk/>
          <pc:sldMk cId="2524438523" sldId="348"/>
        </pc:sldMkLst>
        <pc:spChg chg="add mod">
          <ac:chgData name="Jonas Vanhulst" userId="34ac1234-5592-4d7f-9994-53365d15ede3" providerId="ADAL" clId="{05C94207-FE41-4C92-949A-611D37DD235E}" dt="2024-01-17T17:27:14.957" v="1105" actId="20577"/>
          <ac:spMkLst>
            <pc:docMk/>
            <pc:sldMk cId="2524438523" sldId="348"/>
            <ac:spMk id="2" creationId="{C764FC8E-317D-0991-1504-8E234DEC9881}"/>
          </ac:spMkLst>
        </pc:spChg>
        <pc:spChg chg="mod">
          <ac:chgData name="Jonas Vanhulst" userId="34ac1234-5592-4d7f-9994-53365d15ede3" providerId="ADAL" clId="{05C94207-FE41-4C92-949A-611D37DD235E}" dt="2024-01-16T10:46:28.072" v="83" actId="14100"/>
          <ac:spMkLst>
            <pc:docMk/>
            <pc:sldMk cId="2524438523" sldId="348"/>
            <ac:spMk id="4" creationId="{F10B6239-5B5A-1141-AD0E-9D70A699117B}"/>
          </ac:spMkLst>
        </pc:spChg>
      </pc:sldChg>
      <pc:sldChg chg="new del">
        <pc:chgData name="Jonas Vanhulst" userId="34ac1234-5592-4d7f-9994-53365d15ede3" providerId="ADAL" clId="{05C94207-FE41-4C92-949A-611D37DD235E}" dt="2024-01-16T10:46:19.828" v="73" actId="47"/>
        <pc:sldMkLst>
          <pc:docMk/>
          <pc:sldMk cId="3663051971" sldId="348"/>
        </pc:sldMkLst>
      </pc:sldChg>
      <pc:sldChg chg="addSp delSp modSp new mod modNotesTx">
        <pc:chgData name="Jonas Vanhulst" userId="34ac1234-5592-4d7f-9994-53365d15ede3" providerId="ADAL" clId="{05C94207-FE41-4C92-949A-611D37DD235E}" dt="2024-01-17T17:54:02.134" v="1276" actId="20577"/>
        <pc:sldMkLst>
          <pc:docMk/>
          <pc:sldMk cId="1150839225" sldId="349"/>
        </pc:sldMkLst>
        <pc:spChg chg="add mod">
          <ac:chgData name="Jonas Vanhulst" userId="34ac1234-5592-4d7f-9994-53365d15ede3" providerId="ADAL" clId="{05C94207-FE41-4C92-949A-611D37DD235E}" dt="2024-01-17T17:27:19.301" v="1108" actId="20577"/>
          <ac:spMkLst>
            <pc:docMk/>
            <pc:sldMk cId="1150839225" sldId="349"/>
            <ac:spMk id="2" creationId="{0AF8D28E-39CA-4B7A-96FB-179296A565CB}"/>
          </ac:spMkLst>
        </pc:spChg>
        <pc:spChg chg="del">
          <ac:chgData name="Jonas Vanhulst" userId="34ac1234-5592-4d7f-9994-53365d15ede3" providerId="ADAL" clId="{05C94207-FE41-4C92-949A-611D37DD235E}" dt="2024-01-16T11:52:53.886" v="395" actId="478"/>
          <ac:spMkLst>
            <pc:docMk/>
            <pc:sldMk cId="1150839225" sldId="349"/>
            <ac:spMk id="2" creationId="{7B6CF525-D897-79E7-5C92-96239D06C9B1}"/>
          </ac:spMkLst>
        </pc:spChg>
        <pc:spChg chg="mod">
          <ac:chgData name="Jonas Vanhulst" userId="34ac1234-5592-4d7f-9994-53365d15ede3" providerId="ADAL" clId="{05C94207-FE41-4C92-949A-611D37DD235E}" dt="2024-01-16T10:46:43.717" v="99" actId="20577"/>
          <ac:spMkLst>
            <pc:docMk/>
            <pc:sldMk cId="1150839225" sldId="349"/>
            <ac:spMk id="3" creationId="{A41C3E01-4301-55A3-3B42-EAC477A04B16}"/>
          </ac:spMkLst>
        </pc:spChg>
        <pc:graphicFrameChg chg="add del mod modGraphic">
          <ac:chgData name="Jonas Vanhulst" userId="34ac1234-5592-4d7f-9994-53365d15ede3" providerId="ADAL" clId="{05C94207-FE41-4C92-949A-611D37DD235E}" dt="2024-01-17T08:09:08.536" v="804" actId="478"/>
          <ac:graphicFrameMkLst>
            <pc:docMk/>
            <pc:sldMk cId="1150839225" sldId="349"/>
            <ac:graphicFrameMk id="9" creationId="{2482E1A2-6E7C-E9E8-8B2D-3AD8C0959FC4}"/>
          </ac:graphicFrameMkLst>
        </pc:graphicFrameChg>
        <pc:graphicFrameChg chg="add del mod modGraphic">
          <ac:chgData name="Jonas Vanhulst" userId="34ac1234-5592-4d7f-9994-53365d15ede3" providerId="ADAL" clId="{05C94207-FE41-4C92-949A-611D37DD235E}" dt="2024-01-17T08:10:24.128" v="812" actId="478"/>
          <ac:graphicFrameMkLst>
            <pc:docMk/>
            <pc:sldMk cId="1150839225" sldId="349"/>
            <ac:graphicFrameMk id="10" creationId="{B93B7459-E83E-2331-2953-93B356E81BB3}"/>
          </ac:graphicFrameMkLst>
        </pc:graphicFrameChg>
        <pc:graphicFrameChg chg="add mod modGraphic">
          <ac:chgData name="Jonas Vanhulst" userId="34ac1234-5592-4d7f-9994-53365d15ede3" providerId="ADAL" clId="{05C94207-FE41-4C92-949A-611D37DD235E}" dt="2024-01-17T08:22:04.848" v="1069" actId="207"/>
          <ac:graphicFrameMkLst>
            <pc:docMk/>
            <pc:sldMk cId="1150839225" sldId="349"/>
            <ac:graphicFrameMk id="11" creationId="{E540D503-51A4-BD26-BFFE-2C05D32D4DF8}"/>
          </ac:graphicFrameMkLst>
        </pc:graphicFrameChg>
        <pc:picChg chg="add mod">
          <ac:chgData name="Jonas Vanhulst" userId="34ac1234-5592-4d7f-9994-53365d15ede3" providerId="ADAL" clId="{05C94207-FE41-4C92-949A-611D37DD235E}" dt="2024-01-16T11:21:17.209" v="322"/>
          <ac:picMkLst>
            <pc:docMk/>
            <pc:sldMk cId="1150839225" sldId="349"/>
            <ac:picMk id="4" creationId="{AFAE3B6E-634E-3549-ED8B-94D72F5F8CD4}"/>
          </ac:picMkLst>
        </pc:picChg>
        <pc:picChg chg="add del mod ord">
          <ac:chgData name="Jonas Vanhulst" userId="34ac1234-5592-4d7f-9994-53365d15ede3" providerId="ADAL" clId="{05C94207-FE41-4C92-949A-611D37DD235E}" dt="2024-01-17T08:08:50.511" v="802" actId="478"/>
          <ac:picMkLst>
            <pc:docMk/>
            <pc:sldMk cId="1150839225" sldId="349"/>
            <ac:picMk id="5" creationId="{D9D5AE05-0EB0-B2A4-AF16-E81DCFE04452}"/>
          </ac:picMkLst>
        </pc:picChg>
        <pc:picChg chg="add del mod">
          <ac:chgData name="Jonas Vanhulst" userId="34ac1234-5592-4d7f-9994-53365d15ede3" providerId="ADAL" clId="{05C94207-FE41-4C92-949A-611D37DD235E}" dt="2024-01-17T08:11:11.069" v="821" actId="478"/>
          <ac:picMkLst>
            <pc:docMk/>
            <pc:sldMk cId="1150839225" sldId="349"/>
            <ac:picMk id="7" creationId="{B956E1CF-7974-5D22-4DB4-728BBC9B8717}"/>
          </ac:picMkLst>
        </pc:picChg>
        <pc:picChg chg="add del mod modCrop">
          <ac:chgData name="Jonas Vanhulst" userId="34ac1234-5592-4d7f-9994-53365d15ede3" providerId="ADAL" clId="{05C94207-FE41-4C92-949A-611D37DD235E}" dt="2024-01-17T08:11:00.573" v="818" actId="478"/>
          <ac:picMkLst>
            <pc:docMk/>
            <pc:sldMk cId="1150839225" sldId="349"/>
            <ac:picMk id="8" creationId="{0B875C08-E1D8-EB10-8D65-27A981D79334}"/>
          </ac:picMkLst>
        </pc:picChg>
      </pc:sldChg>
      <pc:sldChg chg="addSp delSp modSp new mod modNotesTx">
        <pc:chgData name="Jonas Vanhulst" userId="34ac1234-5592-4d7f-9994-53365d15ede3" providerId="ADAL" clId="{05C94207-FE41-4C92-949A-611D37DD235E}" dt="2024-01-17T17:54:08.317" v="1298" actId="20577"/>
        <pc:sldMkLst>
          <pc:docMk/>
          <pc:sldMk cId="3039788295" sldId="350"/>
        </pc:sldMkLst>
        <pc:spChg chg="del">
          <ac:chgData name="Jonas Vanhulst" userId="34ac1234-5592-4d7f-9994-53365d15ede3" providerId="ADAL" clId="{05C94207-FE41-4C92-949A-611D37DD235E}" dt="2024-01-16T11:53:01.412" v="399" actId="478"/>
          <ac:spMkLst>
            <pc:docMk/>
            <pc:sldMk cId="3039788295" sldId="350"/>
            <ac:spMk id="2" creationId="{4ACBA676-4F58-645F-6784-0C9A4AF57E81}"/>
          </ac:spMkLst>
        </pc:spChg>
        <pc:spChg chg="add mod">
          <ac:chgData name="Jonas Vanhulst" userId="34ac1234-5592-4d7f-9994-53365d15ede3" providerId="ADAL" clId="{05C94207-FE41-4C92-949A-611D37DD235E}" dt="2024-01-17T17:27:23.293" v="1111" actId="20577"/>
          <ac:spMkLst>
            <pc:docMk/>
            <pc:sldMk cId="3039788295" sldId="350"/>
            <ac:spMk id="2" creationId="{C4BEFC91-FB1C-54BB-5B0E-BB3D18D9E350}"/>
          </ac:spMkLst>
        </pc:spChg>
        <pc:spChg chg="mod">
          <ac:chgData name="Jonas Vanhulst" userId="34ac1234-5592-4d7f-9994-53365d15ede3" providerId="ADAL" clId="{05C94207-FE41-4C92-949A-611D37DD235E}" dt="2024-01-16T10:46:51.234" v="113" actId="20577"/>
          <ac:spMkLst>
            <pc:docMk/>
            <pc:sldMk cId="3039788295" sldId="350"/>
            <ac:spMk id="3" creationId="{73885810-216C-A4AD-26EC-A0C7A8C67875}"/>
          </ac:spMkLst>
        </pc:spChg>
        <pc:picChg chg="add mod">
          <ac:chgData name="Jonas Vanhulst" userId="34ac1234-5592-4d7f-9994-53365d15ede3" providerId="ADAL" clId="{05C94207-FE41-4C92-949A-611D37DD235E}" dt="2024-01-16T11:21:16.570" v="321"/>
          <ac:picMkLst>
            <pc:docMk/>
            <pc:sldMk cId="3039788295" sldId="350"/>
            <ac:picMk id="4" creationId="{2C137452-FC2C-414D-5EB6-7D80866A444B}"/>
          </ac:picMkLst>
        </pc:picChg>
        <pc:picChg chg="add mod">
          <ac:chgData name="Jonas Vanhulst" userId="34ac1234-5592-4d7f-9994-53365d15ede3" providerId="ADAL" clId="{05C94207-FE41-4C92-949A-611D37DD235E}" dt="2024-01-17T08:23:46.272" v="1081" actId="1076"/>
          <ac:picMkLst>
            <pc:docMk/>
            <pc:sldMk cId="3039788295" sldId="350"/>
            <ac:picMk id="5" creationId="{E224203B-EB81-B1B4-BFD6-BF277EBAAA8A}"/>
          </ac:picMkLst>
        </pc:picChg>
        <pc:picChg chg="add mod">
          <ac:chgData name="Jonas Vanhulst" userId="34ac1234-5592-4d7f-9994-53365d15ede3" providerId="ADAL" clId="{05C94207-FE41-4C92-949A-611D37DD235E}" dt="2024-01-17T08:23:42.033" v="1080" actId="1076"/>
          <ac:picMkLst>
            <pc:docMk/>
            <pc:sldMk cId="3039788295" sldId="350"/>
            <ac:picMk id="7" creationId="{0E401EEA-4C2A-4AED-D942-0FE7D46D85B9}"/>
          </ac:picMkLst>
        </pc:picChg>
      </pc:sldChg>
      <pc:sldChg chg="addSp delSp modSp add mod modNotesTx">
        <pc:chgData name="Jonas Vanhulst" userId="34ac1234-5592-4d7f-9994-53365d15ede3" providerId="ADAL" clId="{05C94207-FE41-4C92-949A-611D37DD235E}" dt="2024-01-17T17:54:26.109" v="1309" actId="20577"/>
        <pc:sldMkLst>
          <pc:docMk/>
          <pc:sldMk cId="3620743864" sldId="351"/>
        </pc:sldMkLst>
        <pc:spChg chg="del">
          <ac:chgData name="Jonas Vanhulst" userId="34ac1234-5592-4d7f-9994-53365d15ede3" providerId="ADAL" clId="{05C94207-FE41-4C92-949A-611D37DD235E}" dt="2024-01-16T10:55:14.068" v="131" actId="478"/>
          <ac:spMkLst>
            <pc:docMk/>
            <pc:sldMk cId="3620743864" sldId="351"/>
            <ac:spMk id="2" creationId="{4ACBA676-4F58-645F-6784-0C9A4AF57E81}"/>
          </ac:spMkLst>
        </pc:spChg>
        <pc:spChg chg="add mod">
          <ac:chgData name="Jonas Vanhulst" userId="34ac1234-5592-4d7f-9994-53365d15ede3" providerId="ADAL" clId="{05C94207-FE41-4C92-949A-611D37DD235E}" dt="2024-01-17T17:27:32.473" v="1119" actId="20577"/>
          <ac:spMkLst>
            <pc:docMk/>
            <pc:sldMk cId="3620743864" sldId="351"/>
            <ac:spMk id="2" creationId="{FAF94C3F-F1F2-2379-91E1-F162646C98BD}"/>
          </ac:spMkLst>
        </pc:spChg>
        <pc:spChg chg="mod">
          <ac:chgData name="Jonas Vanhulst" userId="34ac1234-5592-4d7f-9994-53365d15ede3" providerId="ADAL" clId="{05C94207-FE41-4C92-949A-611D37DD235E}" dt="2024-01-16T10:56:10.739" v="160" actId="20577"/>
          <ac:spMkLst>
            <pc:docMk/>
            <pc:sldMk cId="3620743864" sldId="351"/>
            <ac:spMk id="3" creationId="{73885810-216C-A4AD-26EC-A0C7A8C67875}"/>
          </ac:spMkLst>
        </pc:spChg>
        <pc:picChg chg="add del mod">
          <ac:chgData name="Jonas Vanhulst" userId="34ac1234-5592-4d7f-9994-53365d15ede3" providerId="ADAL" clId="{05C94207-FE41-4C92-949A-611D37DD235E}" dt="2024-01-16T11:07:24.171" v="225" actId="478"/>
          <ac:picMkLst>
            <pc:docMk/>
            <pc:sldMk cId="3620743864" sldId="351"/>
            <ac:picMk id="4" creationId="{A7332489-A81F-F2D3-36BE-3217C726D3A1}"/>
          </ac:picMkLst>
        </pc:picChg>
        <pc:picChg chg="add mod">
          <ac:chgData name="Jonas Vanhulst" userId="34ac1234-5592-4d7f-9994-53365d15ede3" providerId="ADAL" clId="{05C94207-FE41-4C92-949A-611D37DD235E}" dt="2024-01-16T11:10:45.606" v="260" actId="1076"/>
          <ac:picMkLst>
            <pc:docMk/>
            <pc:sldMk cId="3620743864" sldId="351"/>
            <ac:picMk id="6" creationId="{806AFBBC-DC1A-3C7A-CECA-28E49286F4D4}"/>
          </ac:picMkLst>
        </pc:picChg>
        <pc:picChg chg="add mod">
          <ac:chgData name="Jonas Vanhulst" userId="34ac1234-5592-4d7f-9994-53365d15ede3" providerId="ADAL" clId="{05C94207-FE41-4C92-949A-611D37DD235E}" dt="2024-01-16T11:21:11.956" v="320"/>
          <ac:picMkLst>
            <pc:docMk/>
            <pc:sldMk cId="3620743864" sldId="351"/>
            <ac:picMk id="7" creationId="{FB207233-C01F-B159-9978-5FE42DC7D29B}"/>
          </ac:picMkLst>
        </pc:picChg>
        <pc:picChg chg="add mod">
          <ac:chgData name="Jonas Vanhulst" userId="34ac1234-5592-4d7f-9994-53365d15ede3" providerId="ADAL" clId="{05C94207-FE41-4C92-949A-611D37DD235E}" dt="2024-01-16T11:11:38.147" v="295" actId="1076"/>
          <ac:picMkLst>
            <pc:docMk/>
            <pc:sldMk cId="3620743864" sldId="351"/>
            <ac:picMk id="11" creationId="{981655C4-7A73-C694-3958-C485DA54B7B6}"/>
          </ac:picMkLst>
        </pc:picChg>
      </pc:sldChg>
      <pc:sldChg chg="addSp delSp modSp add mod modNotesTx">
        <pc:chgData name="Jonas Vanhulst" userId="34ac1234-5592-4d7f-9994-53365d15ede3" providerId="ADAL" clId="{05C94207-FE41-4C92-949A-611D37DD235E}" dt="2024-01-17T17:54:56.891" v="1323" actId="20577"/>
        <pc:sldMkLst>
          <pc:docMk/>
          <pc:sldMk cId="309749149" sldId="352"/>
        </pc:sldMkLst>
        <pc:spChg chg="del">
          <ac:chgData name="Jonas Vanhulst" userId="34ac1234-5592-4d7f-9994-53365d15ede3" providerId="ADAL" clId="{05C94207-FE41-4C92-949A-611D37DD235E}" dt="2024-01-16T10:56:36.520" v="188" actId="478"/>
          <ac:spMkLst>
            <pc:docMk/>
            <pc:sldMk cId="309749149" sldId="352"/>
            <ac:spMk id="2" creationId="{4ACBA676-4F58-645F-6784-0C9A4AF57E81}"/>
          </ac:spMkLst>
        </pc:spChg>
        <pc:spChg chg="add mod">
          <ac:chgData name="Jonas Vanhulst" userId="34ac1234-5592-4d7f-9994-53365d15ede3" providerId="ADAL" clId="{05C94207-FE41-4C92-949A-611D37DD235E}" dt="2024-01-17T17:27:40.774" v="1122" actId="14100"/>
          <ac:spMkLst>
            <pc:docMk/>
            <pc:sldMk cId="309749149" sldId="352"/>
            <ac:spMk id="2" creationId="{5B3C7C85-720E-0997-13CB-3CFC27BA2740}"/>
          </ac:spMkLst>
        </pc:spChg>
        <pc:spChg chg="mod">
          <ac:chgData name="Jonas Vanhulst" userId="34ac1234-5592-4d7f-9994-53365d15ede3" providerId="ADAL" clId="{05C94207-FE41-4C92-949A-611D37DD235E}" dt="2024-01-16T10:56:32.157" v="187" actId="20577"/>
          <ac:spMkLst>
            <pc:docMk/>
            <pc:sldMk cId="309749149" sldId="352"/>
            <ac:spMk id="3" creationId="{73885810-216C-A4AD-26EC-A0C7A8C67875}"/>
          </ac:spMkLst>
        </pc:spChg>
        <pc:picChg chg="add mod">
          <ac:chgData name="Jonas Vanhulst" userId="34ac1234-5592-4d7f-9994-53365d15ede3" providerId="ADAL" clId="{05C94207-FE41-4C92-949A-611D37DD235E}" dt="2024-01-16T11:10:56.562" v="261" actId="1076"/>
          <ac:picMkLst>
            <pc:docMk/>
            <pc:sldMk cId="309749149" sldId="352"/>
            <ac:picMk id="5" creationId="{5121B3CB-3212-9A60-7184-6E1CB0E1C4D3}"/>
          </ac:picMkLst>
        </pc:picChg>
        <pc:picChg chg="add mod">
          <ac:chgData name="Jonas Vanhulst" userId="34ac1234-5592-4d7f-9994-53365d15ede3" providerId="ADAL" clId="{05C94207-FE41-4C92-949A-611D37DD235E}" dt="2024-01-16T11:21:10.944" v="319"/>
          <ac:picMkLst>
            <pc:docMk/>
            <pc:sldMk cId="309749149" sldId="352"/>
            <ac:picMk id="6" creationId="{E135F9F0-3F50-1E7C-1A97-D79DB981F3E2}"/>
          </ac:picMkLst>
        </pc:picChg>
        <pc:picChg chg="add mod">
          <ac:chgData name="Jonas Vanhulst" userId="34ac1234-5592-4d7f-9994-53365d15ede3" providerId="ADAL" clId="{05C94207-FE41-4C92-949A-611D37DD235E}" dt="2024-01-16T11:11:29.043" v="294" actId="1076"/>
          <ac:picMkLst>
            <pc:docMk/>
            <pc:sldMk cId="309749149" sldId="352"/>
            <ac:picMk id="7" creationId="{16E52ED6-4314-2FEB-BEC6-1193490C80CE}"/>
          </ac:picMkLst>
        </pc:picChg>
      </pc:sldChg>
      <pc:sldChg chg="addSp delSp modSp add mod ord modNotesTx">
        <pc:chgData name="Jonas Vanhulst" userId="34ac1234-5592-4d7f-9994-53365d15ede3" providerId="ADAL" clId="{05C94207-FE41-4C92-949A-611D37DD235E}" dt="2024-01-17T17:57:29.922" v="1423" actId="20577"/>
        <pc:sldMkLst>
          <pc:docMk/>
          <pc:sldMk cId="2513440293" sldId="353"/>
        </pc:sldMkLst>
        <pc:spChg chg="del mod">
          <ac:chgData name="Jonas Vanhulst" userId="34ac1234-5592-4d7f-9994-53365d15ede3" providerId="ADAL" clId="{05C94207-FE41-4C92-949A-611D37DD235E}" dt="2024-01-16T11:19:44.350" v="314" actId="478"/>
          <ac:spMkLst>
            <pc:docMk/>
            <pc:sldMk cId="2513440293" sldId="353"/>
            <ac:spMk id="2" creationId="{4ACBA676-4F58-645F-6784-0C9A4AF57E81}"/>
          </ac:spMkLst>
        </pc:spChg>
        <pc:spChg chg="add mod">
          <ac:chgData name="Jonas Vanhulst" userId="34ac1234-5592-4d7f-9994-53365d15ede3" providerId="ADAL" clId="{05C94207-FE41-4C92-949A-611D37DD235E}" dt="2024-01-17T17:28:49.186" v="1157" actId="20577"/>
          <ac:spMkLst>
            <pc:docMk/>
            <pc:sldMk cId="2513440293" sldId="353"/>
            <ac:spMk id="2" creationId="{E97B92B4-6F14-F66C-104C-B814EA633B73}"/>
          </ac:spMkLst>
        </pc:spChg>
        <pc:spChg chg="mod">
          <ac:chgData name="Jonas Vanhulst" userId="34ac1234-5592-4d7f-9994-53365d15ede3" providerId="ADAL" clId="{05C94207-FE41-4C92-949A-611D37DD235E}" dt="2024-01-16T10:56:44.616" v="211" actId="20577"/>
          <ac:spMkLst>
            <pc:docMk/>
            <pc:sldMk cId="2513440293" sldId="353"/>
            <ac:spMk id="3" creationId="{73885810-216C-A4AD-26EC-A0C7A8C67875}"/>
          </ac:spMkLst>
        </pc:spChg>
        <pc:picChg chg="add mod">
          <ac:chgData name="Jonas Vanhulst" userId="34ac1234-5592-4d7f-9994-53365d15ede3" providerId="ADAL" clId="{05C94207-FE41-4C92-949A-611D37DD235E}" dt="2024-01-16T11:19:50.066" v="315" actId="1076"/>
          <ac:picMkLst>
            <pc:docMk/>
            <pc:sldMk cId="2513440293" sldId="353"/>
            <ac:picMk id="5" creationId="{1A9B553C-1851-7605-FD03-FCDD56602FDC}"/>
          </ac:picMkLst>
        </pc:picChg>
        <pc:picChg chg="add mod">
          <ac:chgData name="Jonas Vanhulst" userId="34ac1234-5592-4d7f-9994-53365d15ede3" providerId="ADAL" clId="{05C94207-FE41-4C92-949A-611D37DD235E}" dt="2024-01-16T11:21:02.260" v="316"/>
          <ac:picMkLst>
            <pc:docMk/>
            <pc:sldMk cId="2513440293" sldId="353"/>
            <ac:picMk id="6" creationId="{8B46487F-DA39-2E03-64E3-E58EA8DF59EC}"/>
          </ac:picMkLst>
        </pc:picChg>
      </pc:sldChg>
      <pc:sldChg chg="addSp delSp modSp new mod ord modNotesTx">
        <pc:chgData name="Jonas Vanhulst" userId="34ac1234-5592-4d7f-9994-53365d15ede3" providerId="ADAL" clId="{05C94207-FE41-4C92-949A-611D37DD235E}" dt="2024-01-17T17:57:36.984" v="1431" actId="20577"/>
        <pc:sldMkLst>
          <pc:docMk/>
          <pc:sldMk cId="858396202" sldId="354"/>
        </pc:sldMkLst>
        <pc:spChg chg="add mod">
          <ac:chgData name="Jonas Vanhulst" userId="34ac1234-5592-4d7f-9994-53365d15ede3" providerId="ADAL" clId="{05C94207-FE41-4C92-949A-611D37DD235E}" dt="2024-01-17T17:28:54.255" v="1162" actId="20577"/>
          <ac:spMkLst>
            <pc:docMk/>
            <pc:sldMk cId="858396202" sldId="354"/>
            <ac:spMk id="2" creationId="{E2F5823B-0303-66E1-AAB0-DC44E3736377}"/>
          </ac:spMkLst>
        </pc:spChg>
        <pc:spChg chg="del">
          <ac:chgData name="Jonas Vanhulst" userId="34ac1234-5592-4d7f-9994-53365d15ede3" providerId="ADAL" clId="{05C94207-FE41-4C92-949A-611D37DD235E}" dt="2024-01-17T14:18:01.500" v="1084" actId="478"/>
          <ac:spMkLst>
            <pc:docMk/>
            <pc:sldMk cId="858396202" sldId="354"/>
            <ac:spMk id="2" creationId="{EE02CE02-16DB-1F73-2668-5F2BD3E4086A}"/>
          </ac:spMkLst>
        </pc:spChg>
        <pc:spChg chg="mod">
          <ac:chgData name="Jonas Vanhulst" userId="34ac1234-5592-4d7f-9994-53365d15ede3" providerId="ADAL" clId="{05C94207-FE41-4C92-949A-611D37DD235E}" dt="2024-01-16T10:57:03.975" v="224" actId="20577"/>
          <ac:spMkLst>
            <pc:docMk/>
            <pc:sldMk cId="858396202" sldId="354"/>
            <ac:spMk id="3" creationId="{B1082AD8-8062-46F1-87F9-E57FAAF72484}"/>
          </ac:spMkLst>
        </pc:spChg>
        <pc:picChg chg="add mod">
          <ac:chgData name="Jonas Vanhulst" userId="34ac1234-5592-4d7f-9994-53365d15ede3" providerId="ADAL" clId="{05C94207-FE41-4C92-949A-611D37DD235E}" dt="2024-01-16T11:21:03.410" v="317"/>
          <ac:picMkLst>
            <pc:docMk/>
            <pc:sldMk cId="858396202" sldId="354"/>
            <ac:picMk id="4" creationId="{924D1080-0DC4-DF09-CB75-E1D074402A3D}"/>
          </ac:picMkLst>
        </pc:picChg>
        <pc:picChg chg="add mod">
          <ac:chgData name="Jonas Vanhulst" userId="34ac1234-5592-4d7f-9994-53365d15ede3" providerId="ADAL" clId="{05C94207-FE41-4C92-949A-611D37DD235E}" dt="2024-01-17T14:18:08.164" v="1088" actId="1076"/>
          <ac:picMkLst>
            <pc:docMk/>
            <pc:sldMk cId="858396202" sldId="354"/>
            <ac:picMk id="6" creationId="{7CDE7069-0402-DD6B-1A2F-EF0A6309B865}"/>
          </ac:picMkLst>
        </pc:picChg>
      </pc:sldChg>
      <pc:sldChg chg="addSp delSp modSp new mod modNotesTx">
        <pc:chgData name="Jonas Vanhulst" userId="34ac1234-5592-4d7f-9994-53365d15ede3" providerId="ADAL" clId="{05C94207-FE41-4C92-949A-611D37DD235E}" dt="2024-01-17T17:58:02.490" v="1437" actId="20577"/>
        <pc:sldMkLst>
          <pc:docMk/>
          <pc:sldMk cId="904715124" sldId="355"/>
        </pc:sldMkLst>
        <pc:spChg chg="add mod">
          <ac:chgData name="Jonas Vanhulst" userId="34ac1234-5592-4d7f-9994-53365d15ede3" providerId="ADAL" clId="{05C94207-FE41-4C92-949A-611D37DD235E}" dt="2024-01-17T17:29:00.118" v="1167" actId="20577"/>
          <ac:spMkLst>
            <pc:docMk/>
            <pc:sldMk cId="904715124" sldId="355"/>
            <ac:spMk id="2" creationId="{1B459540-065A-242B-FD65-EB722B3E83D6}"/>
          </ac:spMkLst>
        </pc:spChg>
        <pc:spChg chg="del">
          <ac:chgData name="Jonas Vanhulst" userId="34ac1234-5592-4d7f-9994-53365d15ede3" providerId="ADAL" clId="{05C94207-FE41-4C92-949A-611D37DD235E}" dt="2024-01-16T11:22:13.539" v="338" actId="478"/>
          <ac:spMkLst>
            <pc:docMk/>
            <pc:sldMk cId="904715124" sldId="355"/>
            <ac:spMk id="2" creationId="{B4627FCD-46E3-AD10-7447-98BD516D2F15}"/>
          </ac:spMkLst>
        </pc:spChg>
        <pc:spChg chg="mod">
          <ac:chgData name="Jonas Vanhulst" userId="34ac1234-5592-4d7f-9994-53365d15ede3" providerId="ADAL" clId="{05C94207-FE41-4C92-949A-611D37DD235E}" dt="2024-01-16T11:22:05.156" v="336" actId="20577"/>
          <ac:spMkLst>
            <pc:docMk/>
            <pc:sldMk cId="904715124" sldId="355"/>
            <ac:spMk id="3" creationId="{855902F0-E9E5-6FE4-E0C3-DDA032559CF2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5" creationId="{820FCBEA-728F-2AB5-E1C8-4D1AF945A43F}"/>
          </ac:spMkLst>
        </pc:spChg>
        <pc:spChg chg="add mod">
          <ac:chgData name="Jonas Vanhulst" userId="34ac1234-5592-4d7f-9994-53365d15ede3" providerId="ADAL" clId="{05C94207-FE41-4C92-949A-611D37DD235E}" dt="2024-01-16T11:57:50.898" v="731" actId="1076"/>
          <ac:spMkLst>
            <pc:docMk/>
            <pc:sldMk cId="904715124" sldId="355"/>
            <ac:spMk id="7" creationId="{90C44DD3-0BC4-892C-2D48-328A66051285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8" creationId="{538D9C66-C7AB-7001-562F-39FBF0E47B34}"/>
          </ac:spMkLst>
        </pc:spChg>
        <pc:spChg chg="add mod">
          <ac:chgData name="Jonas Vanhulst" userId="34ac1234-5592-4d7f-9994-53365d15ede3" providerId="ADAL" clId="{05C94207-FE41-4C92-949A-611D37DD235E}" dt="2024-01-16T11:58:30.082" v="782" actId="20577"/>
          <ac:spMkLst>
            <pc:docMk/>
            <pc:sldMk cId="904715124" sldId="355"/>
            <ac:spMk id="10" creationId="{746F1FFE-7FE6-7A91-823F-75DD2F7F8CD9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11" creationId="{4B642F1C-5E2D-7CFD-F3F5-51A55963470B}"/>
          </ac:spMkLst>
        </pc:spChg>
        <pc:spChg chg="add mod">
          <ac:chgData name="Jonas Vanhulst" userId="34ac1234-5592-4d7f-9994-53365d15ede3" providerId="ADAL" clId="{05C94207-FE41-4C92-949A-611D37DD235E}" dt="2024-01-16T11:57:44.315" v="728" actId="1076"/>
          <ac:spMkLst>
            <pc:docMk/>
            <pc:sldMk cId="904715124" sldId="355"/>
            <ac:spMk id="13" creationId="{8DAEFA4C-FE89-77BA-3C98-93456B4B3531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14" creationId="{F5D65210-A205-8D7E-EFD9-158EC2740A9E}"/>
          </ac:spMkLst>
        </pc:spChg>
        <pc:spChg chg="add mod">
          <ac:chgData name="Jonas Vanhulst" userId="34ac1234-5592-4d7f-9994-53365d15ede3" providerId="ADAL" clId="{05C94207-FE41-4C92-949A-611D37DD235E}" dt="2024-01-16T11:58:11.244" v="751" actId="1076"/>
          <ac:spMkLst>
            <pc:docMk/>
            <pc:sldMk cId="904715124" sldId="355"/>
            <ac:spMk id="16" creationId="{C8B545F9-2218-3749-F9B5-54620A10CD6E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17" creationId="{38F5FC1E-C39B-0244-1F54-2D245FE077C5}"/>
          </ac:spMkLst>
        </pc:spChg>
        <pc:spChg chg="add mod">
          <ac:chgData name="Jonas Vanhulst" userId="34ac1234-5592-4d7f-9994-53365d15ede3" providerId="ADAL" clId="{05C94207-FE41-4C92-949A-611D37DD235E}" dt="2024-01-16T11:58:06.150" v="749" actId="20577"/>
          <ac:spMkLst>
            <pc:docMk/>
            <pc:sldMk cId="904715124" sldId="355"/>
            <ac:spMk id="19" creationId="{5A870C21-3373-148C-F757-061552929E67}"/>
          </ac:spMkLst>
        </pc:spChg>
        <pc:spChg chg="add mod">
          <ac:chgData name="Jonas Vanhulst" userId="34ac1234-5592-4d7f-9994-53365d15ede3" providerId="ADAL" clId="{05C94207-FE41-4C92-949A-611D37DD235E}" dt="2024-01-16T11:22:18.540" v="339"/>
          <ac:spMkLst>
            <pc:docMk/>
            <pc:sldMk cId="904715124" sldId="355"/>
            <ac:spMk id="20" creationId="{4C9FCE27-778D-1B86-7094-DE502311EFB1}"/>
          </ac:spMkLst>
        </pc:spChg>
        <pc:spChg chg="add mod">
          <ac:chgData name="Jonas Vanhulst" userId="34ac1234-5592-4d7f-9994-53365d15ede3" providerId="ADAL" clId="{05C94207-FE41-4C92-949A-611D37DD235E}" dt="2024-01-16T11:58:02.824" v="747" actId="1076"/>
          <ac:spMkLst>
            <pc:docMk/>
            <pc:sldMk cId="904715124" sldId="355"/>
            <ac:spMk id="22" creationId="{1BA8FA1C-D25F-B2CA-365F-F5A55266DDC4}"/>
          </ac:spMkLst>
        </pc:spChg>
        <pc:picChg chg="add mod">
          <ac:chgData name="Jonas Vanhulst" userId="34ac1234-5592-4d7f-9994-53365d15ede3" providerId="ADAL" clId="{05C94207-FE41-4C92-949A-611D37DD235E}" dt="2024-01-16T11:22:09.940" v="337"/>
          <ac:picMkLst>
            <pc:docMk/>
            <pc:sldMk cId="904715124" sldId="355"/>
            <ac:picMk id="4" creationId="{6B33A760-E99D-C7A7-EF5E-B5E5D4E88DE0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6" creationId="{9602BF87-819F-0631-EE28-5058FBE39645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9" creationId="{D84BC7D3-816A-B825-C23E-3028E7A0275B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12" creationId="{E0270856-9A2F-ABC2-52D5-6D38B7D7F9B9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15" creationId="{466F65C0-7826-0D55-0313-A7C9ADC9370C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18" creationId="{31B407B0-2FCA-4662-F1ED-A188B8CD0DB0}"/>
          </ac:picMkLst>
        </pc:picChg>
        <pc:picChg chg="add mod">
          <ac:chgData name="Jonas Vanhulst" userId="34ac1234-5592-4d7f-9994-53365d15ede3" providerId="ADAL" clId="{05C94207-FE41-4C92-949A-611D37DD235E}" dt="2024-01-16T11:22:18.540" v="339"/>
          <ac:picMkLst>
            <pc:docMk/>
            <pc:sldMk cId="904715124" sldId="355"/>
            <ac:picMk id="21" creationId="{4AA3CD20-4601-8E9C-E035-588B8941B441}"/>
          </ac:picMkLst>
        </pc:picChg>
      </pc:sldChg>
      <pc:sldChg chg="addSp delSp modSp new mod modNotesTx">
        <pc:chgData name="Jonas Vanhulst" userId="34ac1234-5592-4d7f-9994-53365d15ede3" providerId="ADAL" clId="{05C94207-FE41-4C92-949A-611D37DD235E}" dt="2024-01-17T17:56:51.102" v="1380" actId="20577"/>
        <pc:sldMkLst>
          <pc:docMk/>
          <pc:sldMk cId="684873731" sldId="356"/>
        </pc:sldMkLst>
        <pc:spChg chg="add mod">
          <ac:chgData name="Jonas Vanhulst" userId="34ac1234-5592-4d7f-9994-53365d15ede3" providerId="ADAL" clId="{05C94207-FE41-4C92-949A-611D37DD235E}" dt="2024-01-17T17:28:23.414" v="1140" actId="20577"/>
          <ac:spMkLst>
            <pc:docMk/>
            <pc:sldMk cId="684873731" sldId="356"/>
            <ac:spMk id="2" creationId="{8AF1676B-3110-2228-D630-41CD202FB34F}"/>
          </ac:spMkLst>
        </pc:spChg>
        <pc:spChg chg="del">
          <ac:chgData name="Jonas Vanhulst" userId="34ac1234-5592-4d7f-9994-53365d15ede3" providerId="ADAL" clId="{05C94207-FE41-4C92-949A-611D37DD235E}" dt="2024-01-16T11:39:36.835" v="386" actId="478"/>
          <ac:spMkLst>
            <pc:docMk/>
            <pc:sldMk cId="684873731" sldId="356"/>
            <ac:spMk id="2" creationId="{926B50CE-D149-FA1D-B18E-1F3FC7FFE361}"/>
          </ac:spMkLst>
        </pc:spChg>
        <pc:spChg chg="mod">
          <ac:chgData name="Jonas Vanhulst" userId="34ac1234-5592-4d7f-9994-53365d15ede3" providerId="ADAL" clId="{05C94207-FE41-4C92-949A-611D37DD235E}" dt="2024-01-16T11:39:26.320" v="384" actId="122"/>
          <ac:spMkLst>
            <pc:docMk/>
            <pc:sldMk cId="684873731" sldId="356"/>
            <ac:spMk id="3" creationId="{C1E8D879-326A-0B01-FFBE-71B3B84FF77F}"/>
          </ac:spMkLst>
        </pc:spChg>
        <pc:graphicFrameChg chg="add mod">
          <ac:chgData name="Jonas Vanhulst" userId="34ac1234-5592-4d7f-9994-53365d15ede3" providerId="ADAL" clId="{05C94207-FE41-4C92-949A-611D37DD235E}" dt="2024-01-16T11:39:32.772" v="385"/>
          <ac:graphicFrameMkLst>
            <pc:docMk/>
            <pc:sldMk cId="684873731" sldId="356"/>
            <ac:graphicFrameMk id="4" creationId="{5DDFF984-BB37-EA95-058F-175A395E44CF}"/>
          </ac:graphicFrameMkLst>
        </pc:graphicFrameChg>
        <pc:picChg chg="add mod">
          <ac:chgData name="Jonas Vanhulst" userId="34ac1234-5592-4d7f-9994-53365d15ede3" providerId="ADAL" clId="{05C94207-FE41-4C92-949A-611D37DD235E}" dt="2024-01-16T11:39:45.012" v="388"/>
          <ac:picMkLst>
            <pc:docMk/>
            <pc:sldMk cId="684873731" sldId="356"/>
            <ac:picMk id="5" creationId="{F3733FBC-2C8E-A1FE-D8EC-36390E6F5BBF}"/>
          </ac:picMkLst>
        </pc:picChg>
      </pc:sldChg>
      <pc:sldChg chg="new del">
        <pc:chgData name="Jonas Vanhulst" userId="34ac1234-5592-4d7f-9994-53365d15ede3" providerId="ADAL" clId="{05C94207-FE41-4C92-949A-611D37DD235E}" dt="2024-01-16T11:37:04.044" v="343" actId="47"/>
        <pc:sldMkLst>
          <pc:docMk/>
          <pc:sldMk cId="1626911921" sldId="356"/>
        </pc:sldMkLst>
      </pc:sldChg>
      <pc:sldChg chg="addSp delSp modSp new mod modNotesTx">
        <pc:chgData name="Jonas Vanhulst" userId="34ac1234-5592-4d7f-9994-53365d15ede3" providerId="ADAL" clId="{05C94207-FE41-4C92-949A-611D37DD235E}" dt="2024-01-17T17:57:03.865" v="1394" actId="20577"/>
        <pc:sldMkLst>
          <pc:docMk/>
          <pc:sldMk cId="2496479974" sldId="357"/>
        </pc:sldMkLst>
        <pc:spChg chg="mod">
          <ac:chgData name="Jonas Vanhulst" userId="34ac1234-5592-4d7f-9994-53365d15ede3" providerId="ADAL" clId="{05C94207-FE41-4C92-949A-611D37DD235E}" dt="2024-01-16T11:53:26.470" v="424" actId="20577"/>
          <ac:spMkLst>
            <pc:docMk/>
            <pc:sldMk cId="2496479974" sldId="357"/>
            <ac:spMk id="2" creationId="{798CB147-1C14-DA46-792B-D39A3CC03E3F}"/>
          </ac:spMkLst>
        </pc:spChg>
        <pc:spChg chg="add mod">
          <ac:chgData name="Jonas Vanhulst" userId="34ac1234-5592-4d7f-9994-53365d15ede3" providerId="ADAL" clId="{05C94207-FE41-4C92-949A-611D37DD235E}" dt="2024-01-17T17:28:35.517" v="1146" actId="20577"/>
          <ac:spMkLst>
            <pc:docMk/>
            <pc:sldMk cId="2496479974" sldId="357"/>
            <ac:spMk id="3" creationId="{16B05C52-C1C3-D404-8AF6-8E6ED3E87605}"/>
          </ac:spMkLst>
        </pc:spChg>
        <pc:spChg chg="del">
          <ac:chgData name="Jonas Vanhulst" userId="34ac1234-5592-4d7f-9994-53365d15ede3" providerId="ADAL" clId="{05C94207-FE41-4C92-949A-611D37DD235E}" dt="2024-01-16T11:53:29.210" v="425" actId="478"/>
          <ac:spMkLst>
            <pc:docMk/>
            <pc:sldMk cId="2496479974" sldId="357"/>
            <ac:spMk id="3" creationId="{3585F113-2D53-FA62-DC5C-7E8A5DA70312}"/>
          </ac:spMkLst>
        </pc:spChg>
        <pc:spChg chg="add del">
          <ac:chgData name="Jonas Vanhulst" userId="34ac1234-5592-4d7f-9994-53365d15ede3" providerId="ADAL" clId="{05C94207-FE41-4C92-949A-611D37DD235E}" dt="2024-01-16T11:53:46.831" v="428" actId="478"/>
          <ac:spMkLst>
            <pc:docMk/>
            <pc:sldMk cId="2496479974" sldId="357"/>
            <ac:spMk id="5" creationId="{061F6EC0-610E-8062-A71B-77D12B62FEA4}"/>
          </ac:spMkLst>
        </pc:spChg>
        <pc:spChg chg="add mod ord">
          <ac:chgData name="Jonas Vanhulst" userId="34ac1234-5592-4d7f-9994-53365d15ede3" providerId="ADAL" clId="{05C94207-FE41-4C92-949A-611D37DD235E}" dt="2024-01-16T11:54:47.650" v="469" actId="166"/>
          <ac:spMkLst>
            <pc:docMk/>
            <pc:sldMk cId="2496479974" sldId="357"/>
            <ac:spMk id="6" creationId="{FB933FBF-B6C2-1E92-17DE-9D1AC6250D77}"/>
          </ac:spMkLst>
        </pc:spChg>
        <pc:spChg chg="add mod">
          <ac:chgData name="Jonas Vanhulst" userId="34ac1234-5592-4d7f-9994-53365d15ede3" providerId="ADAL" clId="{05C94207-FE41-4C92-949A-611D37DD235E}" dt="2024-01-16T11:54:36.449" v="466" actId="208"/>
          <ac:spMkLst>
            <pc:docMk/>
            <pc:sldMk cId="2496479974" sldId="357"/>
            <ac:spMk id="7" creationId="{6F833DA5-43B4-BC91-9AE3-74B55F78E512}"/>
          </ac:spMkLst>
        </pc:spChg>
        <pc:picChg chg="add mod">
          <ac:chgData name="Jonas Vanhulst" userId="34ac1234-5592-4d7f-9994-53365d15ede3" providerId="ADAL" clId="{05C94207-FE41-4C92-949A-611D37DD235E}" dt="2024-01-16T11:53:30.092" v="426"/>
          <ac:picMkLst>
            <pc:docMk/>
            <pc:sldMk cId="2496479974" sldId="357"/>
            <ac:picMk id="4" creationId="{8235ACC8-2A97-AEF6-41F4-F2F076B0D362}"/>
          </ac:picMkLst>
        </pc:picChg>
      </pc:sldChg>
      <pc:sldMasterChg chg="delSldLayout">
        <pc:chgData name="Jonas Vanhulst" userId="34ac1234-5592-4d7f-9994-53365d15ede3" providerId="ADAL" clId="{05C94207-FE41-4C92-949A-611D37DD235E}" dt="2024-01-16T11:39:40.594" v="387" actId="47"/>
        <pc:sldMasterMkLst>
          <pc:docMk/>
          <pc:sldMasterMk cId="3439866588" sldId="2147483648"/>
        </pc:sldMasterMkLst>
        <pc:sldLayoutChg chg="del">
          <pc:chgData name="Jonas Vanhulst" userId="34ac1234-5592-4d7f-9994-53365d15ede3" providerId="ADAL" clId="{05C94207-FE41-4C92-949A-611D37DD235E}" dt="2024-01-16T11:22:21.009" v="340" actId="47"/>
          <pc:sldLayoutMkLst>
            <pc:docMk/>
            <pc:sldMasterMk cId="3439866588" sldId="2147483648"/>
            <pc:sldLayoutMk cId="3516395060" sldId="2147483675"/>
          </pc:sldLayoutMkLst>
        </pc:sldLayoutChg>
        <pc:sldLayoutChg chg="del">
          <pc:chgData name="Jonas Vanhulst" userId="34ac1234-5592-4d7f-9994-53365d15ede3" providerId="ADAL" clId="{05C94207-FE41-4C92-949A-611D37DD235E}" dt="2024-01-16T11:39:40.594" v="387" actId="47"/>
          <pc:sldLayoutMkLst>
            <pc:docMk/>
            <pc:sldMasterMk cId="3439866588" sldId="2147483648"/>
            <pc:sldLayoutMk cId="1348538950" sldId="2147483676"/>
          </pc:sldLayoutMkLst>
        </pc:sldLayoutChg>
      </pc:sldMasterChg>
    </pc:docChg>
  </pc:docChgLst>
  <pc:docChgLst>
    <pc:chgData name="Jasper Maes" userId="9a0302ae-031c-4350-9607-bc09bebdd69f" providerId="ADAL" clId="{A4C99A40-4834-4D31-A5E5-808AF16CD054}"/>
    <pc:docChg chg="custSel modSld">
      <pc:chgData name="Jasper Maes" userId="9a0302ae-031c-4350-9607-bc09bebdd69f" providerId="ADAL" clId="{A4C99A40-4834-4D31-A5E5-808AF16CD054}" dt="2024-05-28T14:12:45.686" v="42" actId="20577"/>
      <pc:docMkLst>
        <pc:docMk/>
      </pc:docMkLst>
      <pc:sldChg chg="modNotesTx">
        <pc:chgData name="Jasper Maes" userId="9a0302ae-031c-4350-9607-bc09bebdd69f" providerId="ADAL" clId="{A4C99A40-4834-4D31-A5E5-808AF16CD054}" dt="2024-05-28T14:12:00.266" v="7" actId="20577"/>
        <pc:sldMkLst>
          <pc:docMk/>
          <pc:sldMk cId="2136152480" sldId="256"/>
        </pc:sldMkLst>
      </pc:sldChg>
      <pc:sldChg chg="modNotesTx">
        <pc:chgData name="Jasper Maes" userId="9a0302ae-031c-4350-9607-bc09bebdd69f" providerId="ADAL" clId="{A4C99A40-4834-4D31-A5E5-808AF16CD054}" dt="2024-05-28T14:12:04.720" v="9" actId="20577"/>
        <pc:sldMkLst>
          <pc:docMk/>
          <pc:sldMk cId="966543752" sldId="257"/>
        </pc:sldMkLst>
      </pc:sldChg>
      <pc:sldChg chg="modNotesTx">
        <pc:chgData name="Jasper Maes" userId="9a0302ae-031c-4350-9607-bc09bebdd69f" providerId="ADAL" clId="{A4C99A40-4834-4D31-A5E5-808AF16CD054}" dt="2024-05-28T14:12:15.885" v="21" actId="20577"/>
        <pc:sldMkLst>
          <pc:docMk/>
          <pc:sldMk cId="4059836870" sldId="259"/>
        </pc:sldMkLst>
      </pc:sldChg>
      <pc:sldChg chg="modNotesTx">
        <pc:chgData name="Jasper Maes" userId="9a0302ae-031c-4350-9607-bc09bebdd69f" providerId="ADAL" clId="{A4C99A40-4834-4D31-A5E5-808AF16CD054}" dt="2024-05-28T14:12:29.270" v="27" actId="20577"/>
        <pc:sldMkLst>
          <pc:docMk/>
          <pc:sldMk cId="1010822317" sldId="263"/>
        </pc:sldMkLst>
      </pc:sldChg>
      <pc:sldChg chg="modNotesTx">
        <pc:chgData name="Jasper Maes" userId="9a0302ae-031c-4350-9607-bc09bebdd69f" providerId="ADAL" clId="{A4C99A40-4834-4D31-A5E5-808AF16CD054}" dt="2024-05-28T14:12:19.558" v="23" actId="20577"/>
        <pc:sldMkLst>
          <pc:docMk/>
          <pc:sldMk cId="2113820685" sldId="265"/>
        </pc:sldMkLst>
      </pc:sldChg>
      <pc:sldChg chg="modNotesTx">
        <pc:chgData name="Jasper Maes" userId="9a0302ae-031c-4350-9607-bc09bebdd69f" providerId="ADAL" clId="{A4C99A40-4834-4D31-A5E5-808AF16CD054}" dt="2024-05-28T14:12:45.686" v="42" actId="20577"/>
        <pc:sldMkLst>
          <pc:docMk/>
          <pc:sldMk cId="247319184" sldId="266"/>
        </pc:sldMkLst>
      </pc:sldChg>
      <pc:sldChg chg="modNotesTx">
        <pc:chgData name="Jasper Maes" userId="9a0302ae-031c-4350-9607-bc09bebdd69f" providerId="ADAL" clId="{A4C99A40-4834-4D31-A5E5-808AF16CD054}" dt="2024-05-28T14:12:33.161" v="29" actId="20577"/>
        <pc:sldMkLst>
          <pc:docMk/>
          <pc:sldMk cId="2640774921" sldId="267"/>
        </pc:sldMkLst>
      </pc:sldChg>
      <pc:sldChg chg="modNotesTx">
        <pc:chgData name="Jasper Maes" userId="9a0302ae-031c-4350-9607-bc09bebdd69f" providerId="ADAL" clId="{A4C99A40-4834-4D31-A5E5-808AF16CD054}" dt="2024-05-28T14:12:37.018" v="31" actId="20577"/>
        <pc:sldMkLst>
          <pc:docMk/>
          <pc:sldMk cId="1502954539" sldId="268"/>
        </pc:sldMkLst>
      </pc:sldChg>
      <pc:sldChg chg="modNotesTx">
        <pc:chgData name="Jasper Maes" userId="9a0302ae-031c-4350-9607-bc09bebdd69f" providerId="ADAL" clId="{A4C99A40-4834-4D31-A5E5-808AF16CD054}" dt="2024-05-28T14:12:23.331" v="25" actId="20577"/>
        <pc:sldMkLst>
          <pc:docMk/>
          <pc:sldMk cId="1212678777" sldId="269"/>
        </pc:sldMkLst>
      </pc:sldChg>
    </pc:docChg>
  </pc:docChgLst>
  <pc:docChgLst>
    <pc:chgData name="Jonas Vanhulst" userId="34ac1234-5592-4d7f-9994-53365d15ede3" providerId="ADAL" clId="{12E3314B-7CBC-43D3-B662-D16DF46C8673}"/>
    <pc:docChg chg="undo custSel addSld delSld modSld">
      <pc:chgData name="Jonas Vanhulst" userId="34ac1234-5592-4d7f-9994-53365d15ede3" providerId="ADAL" clId="{12E3314B-7CBC-43D3-B662-D16DF46C8673}" dt="2024-03-26T17:53:11.693" v="234" actId="47"/>
      <pc:docMkLst>
        <pc:docMk/>
      </pc:docMkLst>
      <pc:sldChg chg="modSp mod">
        <pc:chgData name="Jonas Vanhulst" userId="34ac1234-5592-4d7f-9994-53365d15ede3" providerId="ADAL" clId="{12E3314B-7CBC-43D3-B662-D16DF46C8673}" dt="2024-03-21T14:52:00.932" v="101" actId="1076"/>
        <pc:sldMkLst>
          <pc:docMk/>
          <pc:sldMk cId="2136152480" sldId="256"/>
        </pc:sldMkLst>
        <pc:spChg chg="mod">
          <ac:chgData name="Jonas Vanhulst" userId="34ac1234-5592-4d7f-9994-53365d15ede3" providerId="ADAL" clId="{12E3314B-7CBC-43D3-B662-D16DF46C8673}" dt="2024-03-21T14:52:00.932" v="101" actId="1076"/>
          <ac:spMkLst>
            <pc:docMk/>
            <pc:sldMk cId="2136152480" sldId="256"/>
            <ac:spMk id="2" creationId="{1F76DE2C-F0C5-E444-B591-024EB8A8AFE7}"/>
          </ac:spMkLst>
        </pc:spChg>
        <pc:spChg chg="mod">
          <ac:chgData name="Jonas Vanhulst" userId="34ac1234-5592-4d7f-9994-53365d15ede3" providerId="ADAL" clId="{12E3314B-7CBC-43D3-B662-D16DF46C8673}" dt="2024-03-21T14:51:57.473" v="100" actId="1076"/>
          <ac:spMkLst>
            <pc:docMk/>
            <pc:sldMk cId="2136152480" sldId="256"/>
            <ac:spMk id="3" creationId="{F7CEA5A6-C523-BE48-B6B5-25271B2EF04F}"/>
          </ac:spMkLst>
        </pc:spChg>
      </pc:sldChg>
      <pc:sldChg chg="delSp modSp mod">
        <pc:chgData name="Jonas Vanhulst" userId="34ac1234-5592-4d7f-9994-53365d15ede3" providerId="ADAL" clId="{12E3314B-7CBC-43D3-B662-D16DF46C8673}" dt="2024-03-21T15:01:41.129" v="152" actId="478"/>
        <pc:sldMkLst>
          <pc:docMk/>
          <pc:sldMk cId="2625802091" sldId="258"/>
        </pc:sldMkLst>
        <pc:spChg chg="mod">
          <ac:chgData name="Jonas Vanhulst" userId="34ac1234-5592-4d7f-9994-53365d15ede3" providerId="ADAL" clId="{12E3314B-7CBC-43D3-B662-D16DF46C8673}" dt="2024-03-21T14:54:52.996" v="142" actId="1076"/>
          <ac:spMkLst>
            <pc:docMk/>
            <pc:sldMk cId="2625802091" sldId="258"/>
            <ac:spMk id="4" creationId="{B1580B3F-1B69-3B23-3ABC-E09778CFCB8D}"/>
          </ac:spMkLst>
        </pc:spChg>
        <pc:spChg chg="del mod">
          <ac:chgData name="Jonas Vanhulst" userId="34ac1234-5592-4d7f-9994-53365d15ede3" providerId="ADAL" clId="{12E3314B-7CBC-43D3-B662-D16DF46C8673}" dt="2024-03-21T15:01:34.158" v="150" actId="478"/>
          <ac:spMkLst>
            <pc:docMk/>
            <pc:sldMk cId="2625802091" sldId="258"/>
            <ac:spMk id="5" creationId="{0EDB7A08-95EC-876A-8144-5A6623A25046}"/>
          </ac:spMkLst>
        </pc:spChg>
        <pc:spChg chg="mod">
          <ac:chgData name="Jonas Vanhulst" userId="34ac1234-5592-4d7f-9994-53365d15ede3" providerId="ADAL" clId="{12E3314B-7CBC-43D3-B662-D16DF46C8673}" dt="2024-03-21T14:54:01.758" v="105" actId="1076"/>
          <ac:spMkLst>
            <pc:docMk/>
            <pc:sldMk cId="2625802091" sldId="258"/>
            <ac:spMk id="6" creationId="{F2DF5276-EF4A-9E83-C626-7A17DCFBBEC7}"/>
          </ac:spMkLst>
        </pc:spChg>
        <pc:spChg chg="del mod">
          <ac:chgData name="Jonas Vanhulst" userId="34ac1234-5592-4d7f-9994-53365d15ede3" providerId="ADAL" clId="{12E3314B-7CBC-43D3-B662-D16DF46C8673}" dt="2024-03-21T15:01:37.010" v="151" actId="478"/>
          <ac:spMkLst>
            <pc:docMk/>
            <pc:sldMk cId="2625802091" sldId="258"/>
            <ac:spMk id="7" creationId="{C0A3DCAC-151D-5375-8B2D-7AFF372F60C9}"/>
          </ac:spMkLst>
        </pc:spChg>
        <pc:spChg chg="mod">
          <ac:chgData name="Jonas Vanhulst" userId="34ac1234-5592-4d7f-9994-53365d15ede3" providerId="ADAL" clId="{12E3314B-7CBC-43D3-B662-D16DF46C8673}" dt="2024-03-21T14:55:06.287" v="143" actId="1076"/>
          <ac:spMkLst>
            <pc:docMk/>
            <pc:sldMk cId="2625802091" sldId="258"/>
            <ac:spMk id="8" creationId="{A7FFFADB-CA0A-DC93-042D-507BC35B0C94}"/>
          </ac:spMkLst>
        </pc:spChg>
        <pc:spChg chg="del mod">
          <ac:chgData name="Jonas Vanhulst" userId="34ac1234-5592-4d7f-9994-53365d15ede3" providerId="ADAL" clId="{12E3314B-7CBC-43D3-B662-D16DF46C8673}" dt="2024-03-21T15:01:41.129" v="152" actId="478"/>
          <ac:spMkLst>
            <pc:docMk/>
            <pc:sldMk cId="2625802091" sldId="258"/>
            <ac:spMk id="9" creationId="{741E95EB-BAD8-F977-855E-F6EDA46BB0D9}"/>
          </ac:spMkLst>
        </pc:spChg>
        <pc:spChg chg="del">
          <ac:chgData name="Jonas Vanhulst" userId="34ac1234-5592-4d7f-9994-53365d15ede3" providerId="ADAL" clId="{12E3314B-7CBC-43D3-B662-D16DF46C8673}" dt="2024-03-21T14:53:38.607" v="104" actId="478"/>
          <ac:spMkLst>
            <pc:docMk/>
            <pc:sldMk cId="2625802091" sldId="258"/>
            <ac:spMk id="10" creationId="{2075B490-B4B6-B3F9-6CE3-5EF153C946BA}"/>
          </ac:spMkLst>
        </pc:spChg>
        <pc:spChg chg="del">
          <ac:chgData name="Jonas Vanhulst" userId="34ac1234-5592-4d7f-9994-53365d15ede3" providerId="ADAL" clId="{12E3314B-7CBC-43D3-B662-D16DF46C8673}" dt="2024-03-21T14:53:35.466" v="103" actId="478"/>
          <ac:spMkLst>
            <pc:docMk/>
            <pc:sldMk cId="2625802091" sldId="258"/>
            <ac:spMk id="11" creationId="{B326CDA2-C5E8-8A56-CFB4-E9534EC84C06}"/>
          </ac:spMkLst>
        </pc:spChg>
        <pc:picChg chg="mod">
          <ac:chgData name="Jonas Vanhulst" userId="34ac1234-5592-4d7f-9994-53365d15ede3" providerId="ADAL" clId="{12E3314B-7CBC-43D3-B662-D16DF46C8673}" dt="2024-03-21T14:54:01.758" v="105" actId="1076"/>
          <ac:picMkLst>
            <pc:docMk/>
            <pc:sldMk cId="2625802091" sldId="258"/>
            <ac:picMk id="12" creationId="{7B9ADFF5-5475-C0CD-BA50-5101D9C8385F}"/>
          </ac:picMkLst>
        </pc:picChg>
        <pc:picChg chg="mod">
          <ac:chgData name="Jonas Vanhulst" userId="34ac1234-5592-4d7f-9994-53365d15ede3" providerId="ADAL" clId="{12E3314B-7CBC-43D3-B662-D16DF46C8673}" dt="2024-03-21T14:54:52.996" v="142" actId="1076"/>
          <ac:picMkLst>
            <pc:docMk/>
            <pc:sldMk cId="2625802091" sldId="258"/>
            <ac:picMk id="13" creationId="{90DB5686-0408-3077-AC34-3F7533CE1F01}"/>
          </ac:picMkLst>
        </pc:picChg>
        <pc:picChg chg="del mod">
          <ac:chgData name="Jonas Vanhulst" userId="34ac1234-5592-4d7f-9994-53365d15ede3" providerId="ADAL" clId="{12E3314B-7CBC-43D3-B662-D16DF46C8673}" dt="2024-03-21T15:01:25.879" v="149" actId="478"/>
          <ac:picMkLst>
            <pc:docMk/>
            <pc:sldMk cId="2625802091" sldId="258"/>
            <ac:picMk id="14" creationId="{49744015-2AC6-B50F-A64C-2FDE05068C9B}"/>
          </ac:picMkLst>
        </pc:picChg>
        <pc:picChg chg="del">
          <ac:chgData name="Jonas Vanhulst" userId="34ac1234-5592-4d7f-9994-53365d15ede3" providerId="ADAL" clId="{12E3314B-7CBC-43D3-B662-D16DF46C8673}" dt="2024-03-21T14:53:32.580" v="102" actId="478"/>
          <ac:picMkLst>
            <pc:docMk/>
            <pc:sldMk cId="2625802091" sldId="258"/>
            <ac:picMk id="15" creationId="{43005A45-CDE4-E1FD-031E-FC0AED663555}"/>
          </ac:picMkLst>
        </pc:picChg>
        <pc:picChg chg="mod">
          <ac:chgData name="Jonas Vanhulst" userId="34ac1234-5592-4d7f-9994-53365d15ede3" providerId="ADAL" clId="{12E3314B-7CBC-43D3-B662-D16DF46C8673}" dt="2024-03-21T14:54:01.758" v="105" actId="1076"/>
          <ac:picMkLst>
            <pc:docMk/>
            <pc:sldMk cId="2625802091" sldId="258"/>
            <ac:picMk id="16" creationId="{ABBF530A-CD49-7CC1-E1B6-275182544077}"/>
          </ac:picMkLst>
        </pc:picChg>
        <pc:picChg chg="mod">
          <ac:chgData name="Jonas Vanhulst" userId="34ac1234-5592-4d7f-9994-53365d15ede3" providerId="ADAL" clId="{12E3314B-7CBC-43D3-B662-D16DF46C8673}" dt="2024-03-21T14:54:52.996" v="142" actId="1076"/>
          <ac:picMkLst>
            <pc:docMk/>
            <pc:sldMk cId="2625802091" sldId="258"/>
            <ac:picMk id="17" creationId="{E64BAD3E-7DF6-9921-FEF2-E40DA7876B24}"/>
          </ac:picMkLst>
        </pc:picChg>
      </pc:sldChg>
      <pc:sldChg chg="del">
        <pc:chgData name="Jonas Vanhulst" userId="34ac1234-5592-4d7f-9994-53365d15ede3" providerId="ADAL" clId="{12E3314B-7CBC-43D3-B662-D16DF46C8673}" dt="2024-03-21T15:03:13.880" v="196" actId="47"/>
        <pc:sldMkLst>
          <pc:docMk/>
          <pc:sldMk cId="2830192915" sldId="330"/>
        </pc:sldMkLst>
      </pc:sldChg>
      <pc:sldChg chg="del">
        <pc:chgData name="Jonas Vanhulst" userId="34ac1234-5592-4d7f-9994-53365d15ede3" providerId="ADAL" clId="{12E3314B-7CBC-43D3-B662-D16DF46C8673}" dt="2024-03-21T15:03:14.571" v="197" actId="47"/>
        <pc:sldMkLst>
          <pc:docMk/>
          <pc:sldMk cId="900331662" sldId="337"/>
        </pc:sldMkLst>
      </pc:sldChg>
      <pc:sldChg chg="del">
        <pc:chgData name="Jonas Vanhulst" userId="34ac1234-5592-4d7f-9994-53365d15ede3" providerId="ADAL" clId="{12E3314B-7CBC-43D3-B662-D16DF46C8673}" dt="2024-03-21T15:03:15.106" v="198" actId="47"/>
        <pc:sldMkLst>
          <pc:docMk/>
          <pc:sldMk cId="4079146737" sldId="338"/>
        </pc:sldMkLst>
      </pc:sldChg>
      <pc:sldChg chg="del">
        <pc:chgData name="Jonas Vanhulst" userId="34ac1234-5592-4d7f-9994-53365d15ede3" providerId="ADAL" clId="{12E3314B-7CBC-43D3-B662-D16DF46C8673}" dt="2024-03-21T15:03:15.588" v="199" actId="47"/>
        <pc:sldMkLst>
          <pc:docMk/>
          <pc:sldMk cId="3274610064" sldId="339"/>
        </pc:sldMkLst>
      </pc:sldChg>
      <pc:sldChg chg="del">
        <pc:chgData name="Jonas Vanhulst" userId="34ac1234-5592-4d7f-9994-53365d15ede3" providerId="ADAL" clId="{12E3314B-7CBC-43D3-B662-D16DF46C8673}" dt="2024-03-21T15:03:21.951" v="203" actId="47"/>
        <pc:sldMkLst>
          <pc:docMk/>
          <pc:sldMk cId="3929993067" sldId="340"/>
        </pc:sldMkLst>
      </pc:sldChg>
      <pc:sldChg chg="add del">
        <pc:chgData name="Jonas Vanhulst" userId="34ac1234-5592-4d7f-9994-53365d15ede3" providerId="ADAL" clId="{12E3314B-7CBC-43D3-B662-D16DF46C8673}" dt="2024-03-21T15:03:36.136" v="209" actId="47"/>
        <pc:sldMkLst>
          <pc:docMk/>
          <pc:sldMk cId="481141847" sldId="343"/>
        </pc:sldMkLst>
      </pc:sldChg>
      <pc:sldChg chg="del">
        <pc:chgData name="Jonas Vanhulst" userId="34ac1234-5592-4d7f-9994-53365d15ede3" providerId="ADAL" clId="{12E3314B-7CBC-43D3-B662-D16DF46C8673}" dt="2024-03-21T15:03:17.756" v="201" actId="47"/>
        <pc:sldMkLst>
          <pc:docMk/>
          <pc:sldMk cId="3322640632" sldId="345"/>
        </pc:sldMkLst>
      </pc:sldChg>
      <pc:sldChg chg="add del">
        <pc:chgData name="Jonas Vanhulst" userId="34ac1234-5592-4d7f-9994-53365d15ede3" providerId="ADAL" clId="{12E3314B-7CBC-43D3-B662-D16DF46C8673}" dt="2024-03-21T15:03:25.745" v="205" actId="47"/>
        <pc:sldMkLst>
          <pc:docMk/>
          <pc:sldMk cId="2460355845" sldId="346"/>
        </pc:sldMkLst>
      </pc:sldChg>
      <pc:sldChg chg="addSp delSp modSp mod">
        <pc:chgData name="Jonas Vanhulst" userId="34ac1234-5592-4d7f-9994-53365d15ede3" providerId="ADAL" clId="{12E3314B-7CBC-43D3-B662-D16DF46C8673}" dt="2024-03-21T14:56:59.348" v="148" actId="1076"/>
        <pc:sldMkLst>
          <pc:docMk/>
          <pc:sldMk cId="1098018835" sldId="347"/>
        </pc:sldMkLst>
        <pc:picChg chg="add mod">
          <ac:chgData name="Jonas Vanhulst" userId="34ac1234-5592-4d7f-9994-53365d15ede3" providerId="ADAL" clId="{12E3314B-7CBC-43D3-B662-D16DF46C8673}" dt="2024-03-21T14:56:59.348" v="148" actId="1076"/>
          <ac:picMkLst>
            <pc:docMk/>
            <pc:sldMk cId="1098018835" sldId="347"/>
            <ac:picMk id="5" creationId="{46426075-2F81-4E55-9960-67AAAD7649DE}"/>
          </ac:picMkLst>
        </pc:picChg>
        <pc:picChg chg="del">
          <ac:chgData name="Jonas Vanhulst" userId="34ac1234-5592-4d7f-9994-53365d15ede3" providerId="ADAL" clId="{12E3314B-7CBC-43D3-B662-D16DF46C8673}" dt="2024-03-21T14:55:12.601" v="144" actId="478"/>
          <ac:picMkLst>
            <pc:docMk/>
            <pc:sldMk cId="1098018835" sldId="347"/>
            <ac:picMk id="6" creationId="{32B9FDF8-AF52-0861-367B-3B76BB909EF1}"/>
          </ac:picMkLst>
        </pc:picChg>
      </pc:sldChg>
      <pc:sldChg chg="addSp delSp modSp mod">
        <pc:chgData name="Jonas Vanhulst" userId="34ac1234-5592-4d7f-9994-53365d15ede3" providerId="ADAL" clId="{12E3314B-7CBC-43D3-B662-D16DF46C8673}" dt="2024-03-25T13:58:33.222" v="215" actId="962"/>
        <pc:sldMkLst>
          <pc:docMk/>
          <pc:sldMk cId="3620743864" sldId="351"/>
        </pc:sldMkLst>
        <pc:spChg chg="mod">
          <ac:chgData name="Jonas Vanhulst" userId="34ac1234-5592-4d7f-9994-53365d15ede3" providerId="ADAL" clId="{12E3314B-7CBC-43D3-B662-D16DF46C8673}" dt="2024-03-21T15:02:55.614" v="180" actId="20577"/>
          <ac:spMkLst>
            <pc:docMk/>
            <pc:sldMk cId="3620743864" sldId="351"/>
            <ac:spMk id="3" creationId="{73885810-216C-A4AD-26EC-A0C7A8C67875}"/>
          </ac:spMkLst>
        </pc:spChg>
        <pc:picChg chg="del">
          <ac:chgData name="Jonas Vanhulst" userId="34ac1234-5592-4d7f-9994-53365d15ede3" providerId="ADAL" clId="{12E3314B-7CBC-43D3-B662-D16DF46C8673}" dt="2024-03-25T13:58:25.958" v="211" actId="478"/>
          <ac:picMkLst>
            <pc:docMk/>
            <pc:sldMk cId="3620743864" sldId="351"/>
            <ac:picMk id="6" creationId="{806AFBBC-DC1A-3C7A-CECA-28E49286F4D4}"/>
          </ac:picMkLst>
        </pc:picChg>
        <pc:picChg chg="add mod">
          <ac:chgData name="Jonas Vanhulst" userId="34ac1234-5592-4d7f-9994-53365d15ede3" providerId="ADAL" clId="{12E3314B-7CBC-43D3-B662-D16DF46C8673}" dt="2024-03-25T13:58:33.222" v="215" actId="962"/>
          <ac:picMkLst>
            <pc:docMk/>
            <pc:sldMk cId="3620743864" sldId="351"/>
            <ac:picMk id="7" creationId="{BC43C377-B374-D4FC-A2B3-AFC579776CA7}"/>
          </ac:picMkLst>
        </pc:picChg>
      </pc:sldChg>
      <pc:sldChg chg="modSp mod">
        <pc:chgData name="Jonas Vanhulst" userId="34ac1234-5592-4d7f-9994-53365d15ede3" providerId="ADAL" clId="{12E3314B-7CBC-43D3-B662-D16DF46C8673}" dt="2024-03-21T15:03:03.279" v="195" actId="20577"/>
        <pc:sldMkLst>
          <pc:docMk/>
          <pc:sldMk cId="309749149" sldId="352"/>
        </pc:sldMkLst>
        <pc:spChg chg="mod">
          <ac:chgData name="Jonas Vanhulst" userId="34ac1234-5592-4d7f-9994-53365d15ede3" providerId="ADAL" clId="{12E3314B-7CBC-43D3-B662-D16DF46C8673}" dt="2024-03-21T15:03:03.279" v="195" actId="20577"/>
          <ac:spMkLst>
            <pc:docMk/>
            <pc:sldMk cId="309749149" sldId="352"/>
            <ac:spMk id="3" creationId="{73885810-216C-A4AD-26EC-A0C7A8C67875}"/>
          </ac:spMkLst>
        </pc:spChg>
      </pc:sldChg>
      <pc:sldChg chg="del">
        <pc:chgData name="Jonas Vanhulst" userId="34ac1234-5592-4d7f-9994-53365d15ede3" providerId="ADAL" clId="{12E3314B-7CBC-43D3-B662-D16DF46C8673}" dt="2024-03-21T15:03:37.184" v="210" actId="47"/>
        <pc:sldMkLst>
          <pc:docMk/>
          <pc:sldMk cId="2513440293" sldId="353"/>
        </pc:sldMkLst>
      </pc:sldChg>
      <pc:sldChg chg="del">
        <pc:chgData name="Jonas Vanhulst" userId="34ac1234-5592-4d7f-9994-53365d15ede3" providerId="ADAL" clId="{12E3314B-7CBC-43D3-B662-D16DF46C8673}" dt="2024-03-21T15:03:34.194" v="207" actId="47"/>
        <pc:sldMkLst>
          <pc:docMk/>
          <pc:sldMk cId="858396202" sldId="354"/>
        </pc:sldMkLst>
      </pc:sldChg>
      <pc:sldChg chg="del">
        <pc:chgData name="Jonas Vanhulst" userId="34ac1234-5592-4d7f-9994-53365d15ede3" providerId="ADAL" clId="{12E3314B-7CBC-43D3-B662-D16DF46C8673}" dt="2024-03-21T15:03:30.804" v="206" actId="47"/>
        <pc:sldMkLst>
          <pc:docMk/>
          <pc:sldMk cId="904715124" sldId="355"/>
        </pc:sldMkLst>
      </pc:sldChg>
      <pc:sldChg chg="del">
        <pc:chgData name="Jonas Vanhulst" userId="34ac1234-5592-4d7f-9994-53365d15ede3" providerId="ADAL" clId="{12E3314B-7CBC-43D3-B662-D16DF46C8673}" dt="2024-03-21T15:03:16.322" v="200" actId="47"/>
        <pc:sldMkLst>
          <pc:docMk/>
          <pc:sldMk cId="684873731" sldId="356"/>
        </pc:sldMkLst>
      </pc:sldChg>
      <pc:sldChg chg="del">
        <pc:chgData name="Jonas Vanhulst" userId="34ac1234-5592-4d7f-9994-53365d15ede3" providerId="ADAL" clId="{12E3314B-7CBC-43D3-B662-D16DF46C8673}" dt="2024-03-21T15:03:19.080" v="202" actId="47"/>
        <pc:sldMkLst>
          <pc:docMk/>
          <pc:sldMk cId="2496479974" sldId="357"/>
        </pc:sldMkLst>
      </pc:sldChg>
      <pc:sldChg chg="new">
        <pc:chgData name="Jonas Vanhulst" userId="34ac1234-5592-4d7f-9994-53365d15ede3" providerId="ADAL" clId="{12E3314B-7CBC-43D3-B662-D16DF46C8673}" dt="2024-03-21T15:01:54.929" v="153" actId="680"/>
        <pc:sldMkLst>
          <pc:docMk/>
          <pc:sldMk cId="3254430601" sldId="358"/>
        </pc:sldMkLst>
      </pc:sldChg>
      <pc:sldChg chg="modSp add mod">
        <pc:chgData name="Jonas Vanhulst" userId="34ac1234-5592-4d7f-9994-53365d15ede3" providerId="ADAL" clId="{12E3314B-7CBC-43D3-B662-D16DF46C8673}" dt="2024-03-21T15:02:11.328" v="162" actId="20577"/>
        <pc:sldMkLst>
          <pc:docMk/>
          <pc:sldMk cId="3847447124" sldId="359"/>
        </pc:sldMkLst>
        <pc:spChg chg="mod">
          <ac:chgData name="Jonas Vanhulst" userId="34ac1234-5592-4d7f-9994-53365d15ede3" providerId="ADAL" clId="{12E3314B-7CBC-43D3-B662-D16DF46C8673}" dt="2024-03-21T15:02:11.328" v="162" actId="20577"/>
          <ac:spMkLst>
            <pc:docMk/>
            <pc:sldMk cId="3847447124" sldId="359"/>
            <ac:spMk id="4" creationId="{F10B6239-5B5A-1141-AD0E-9D70A699117B}"/>
          </ac:spMkLst>
        </pc:spChg>
      </pc:sldChg>
      <pc:sldChg chg="new">
        <pc:chgData name="Jonas Vanhulst" userId="34ac1234-5592-4d7f-9994-53365d15ede3" providerId="ADAL" clId="{12E3314B-7CBC-43D3-B662-D16DF46C8673}" dt="2024-03-21T15:02:34.118" v="167" actId="680"/>
        <pc:sldMkLst>
          <pc:docMk/>
          <pc:sldMk cId="123040781" sldId="360"/>
        </pc:sldMkLst>
      </pc:sldChg>
      <pc:sldChg chg="new del">
        <pc:chgData name="Jonas Vanhulst" userId="34ac1234-5592-4d7f-9994-53365d15ede3" providerId="ADAL" clId="{12E3314B-7CBC-43D3-B662-D16DF46C8673}" dt="2024-03-21T15:02:25.124" v="164" actId="47"/>
        <pc:sldMkLst>
          <pc:docMk/>
          <pc:sldMk cId="2850461635" sldId="360"/>
        </pc:sldMkLst>
      </pc:sldChg>
      <pc:sldChg chg="add del">
        <pc:chgData name="Jonas Vanhulst" userId="34ac1234-5592-4d7f-9994-53365d15ede3" providerId="ADAL" clId="{12E3314B-7CBC-43D3-B662-D16DF46C8673}" dt="2024-03-21T15:02:29.364" v="166"/>
        <pc:sldMkLst>
          <pc:docMk/>
          <pc:sldMk cId="3862211490" sldId="360"/>
        </pc:sldMkLst>
      </pc:sldChg>
      <pc:sldChg chg="modSp mod">
        <pc:chgData name="Jonas Vanhulst" userId="34ac1234-5592-4d7f-9994-53365d15ede3" providerId="ADAL" clId="{12E3314B-7CBC-43D3-B662-D16DF46C8673}" dt="2024-03-25T13:59:19.973" v="216" actId="20577"/>
        <pc:sldMkLst>
          <pc:docMk/>
          <pc:sldMk cId="1773849955" sldId="365"/>
        </pc:sldMkLst>
        <pc:spChg chg="mod">
          <ac:chgData name="Jonas Vanhulst" userId="34ac1234-5592-4d7f-9994-53365d15ede3" providerId="ADAL" clId="{12E3314B-7CBC-43D3-B662-D16DF46C8673}" dt="2024-03-25T13:59:19.973" v="216" actId="20577"/>
          <ac:spMkLst>
            <pc:docMk/>
            <pc:sldMk cId="1773849955" sldId="365"/>
            <ac:spMk id="4" creationId="{F10B6239-5B5A-1141-AD0E-9D70A699117B}"/>
          </ac:spMkLst>
        </pc:spChg>
      </pc:sldChg>
      <pc:sldChg chg="new del">
        <pc:chgData name="Jonas Vanhulst" userId="34ac1234-5592-4d7f-9994-53365d15ede3" providerId="ADAL" clId="{12E3314B-7CBC-43D3-B662-D16DF46C8673}" dt="2024-03-26T17:51:23.869" v="219" actId="47"/>
        <pc:sldMkLst>
          <pc:docMk/>
          <pc:sldMk cId="1392662906" sldId="366"/>
        </pc:sldMkLst>
      </pc:sldChg>
      <pc:sldChg chg="new del">
        <pc:chgData name="Jonas Vanhulst" userId="34ac1234-5592-4d7f-9994-53365d15ede3" providerId="ADAL" clId="{12E3314B-7CBC-43D3-B662-D16DF46C8673}" dt="2024-03-26T17:51:44.359" v="227" actId="47"/>
        <pc:sldMkLst>
          <pc:docMk/>
          <pc:sldMk cId="1097754758" sldId="367"/>
        </pc:sldMkLst>
      </pc:sldChg>
      <pc:sldChg chg="addSp delSp modSp add del mod">
        <pc:chgData name="Jonas Vanhulst" userId="34ac1234-5592-4d7f-9994-53365d15ede3" providerId="ADAL" clId="{12E3314B-7CBC-43D3-B662-D16DF46C8673}" dt="2024-03-26T17:53:11.693" v="234" actId="47"/>
        <pc:sldMkLst>
          <pc:docMk/>
          <pc:sldMk cId="1910095228" sldId="368"/>
        </pc:sldMkLst>
        <pc:picChg chg="add mod">
          <ac:chgData name="Jonas Vanhulst" userId="34ac1234-5592-4d7f-9994-53365d15ede3" providerId="ADAL" clId="{12E3314B-7CBC-43D3-B662-D16DF46C8673}" dt="2024-03-26T17:51:36.057" v="225" actId="962"/>
          <ac:picMkLst>
            <pc:docMk/>
            <pc:sldMk cId="1910095228" sldId="368"/>
            <ac:picMk id="6" creationId="{BF43B5CB-5EB5-D0D0-F47C-BDF90F2B472F}"/>
          </ac:picMkLst>
        </pc:picChg>
        <pc:picChg chg="del">
          <ac:chgData name="Jonas Vanhulst" userId="34ac1234-5592-4d7f-9994-53365d15ede3" providerId="ADAL" clId="{12E3314B-7CBC-43D3-B662-D16DF46C8673}" dt="2024-03-26T17:51:29.671" v="221" actId="478"/>
          <ac:picMkLst>
            <pc:docMk/>
            <pc:sldMk cId="1910095228" sldId="368"/>
            <ac:picMk id="7" creationId="{BC43C377-B374-D4FC-A2B3-AFC579776CA7}"/>
          </ac:picMkLst>
        </pc:picChg>
      </pc:sldChg>
      <pc:sldChg chg="addSp delSp modSp add del mod">
        <pc:chgData name="Jonas Vanhulst" userId="34ac1234-5592-4d7f-9994-53365d15ede3" providerId="ADAL" clId="{12E3314B-7CBC-43D3-B662-D16DF46C8673}" dt="2024-03-26T17:53:08.994" v="233" actId="47"/>
        <pc:sldMkLst>
          <pc:docMk/>
          <pc:sldMk cId="3275870620" sldId="369"/>
        </pc:sldMkLst>
        <pc:picChg chg="add mod">
          <ac:chgData name="Jonas Vanhulst" userId="34ac1234-5592-4d7f-9994-53365d15ede3" providerId="ADAL" clId="{12E3314B-7CBC-43D3-B662-D16DF46C8673}" dt="2024-03-26T17:51:54.337" v="232" actId="1076"/>
          <ac:picMkLst>
            <pc:docMk/>
            <pc:sldMk cId="3275870620" sldId="369"/>
            <ac:picMk id="5" creationId="{9A7850A5-287E-1410-3F69-EACD1D8CB592}"/>
          </ac:picMkLst>
        </pc:picChg>
        <pc:picChg chg="del">
          <ac:chgData name="Jonas Vanhulst" userId="34ac1234-5592-4d7f-9994-53365d15ede3" providerId="ADAL" clId="{12E3314B-7CBC-43D3-B662-D16DF46C8673}" dt="2024-03-26T17:51:47.249" v="228" actId="478"/>
          <ac:picMkLst>
            <pc:docMk/>
            <pc:sldMk cId="3275870620" sldId="369"/>
            <ac:picMk id="12" creationId="{30492811-CB3E-1CDF-82D3-85F3B886EA0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microsoft.com/office/2007/relationships/hdphoto" Target="../media/hdphoto1.wdp"/><Relationship Id="rId1" Type="http://schemas.openxmlformats.org/officeDocument/2006/relationships/image" Target="../media/image14.png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microsoft.com/office/2007/relationships/hdphoto" Target="../media/hdphoto1.wdp"/><Relationship Id="rId1" Type="http://schemas.openxmlformats.org/officeDocument/2006/relationships/image" Target="../media/image14.png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507B5-11BA-4C97-86E5-35D38CD1F84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3A316-F2EC-455A-A4BE-B430DFF374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 </a:t>
          </a:r>
        </a:p>
      </dgm:t>
    </dgm:pt>
    <dgm:pt modelId="{2CF61DC9-8530-4977-BEE9-7B87258E2AA9}" type="parTrans" cxnId="{D3365AE6-C7BB-42A3-9476-4319836685B4}">
      <dgm:prSet/>
      <dgm:spPr/>
      <dgm:t>
        <a:bodyPr/>
        <a:lstStyle/>
        <a:p>
          <a:endParaRPr lang="en-US"/>
        </a:p>
      </dgm:t>
    </dgm:pt>
    <dgm:pt modelId="{B25034E4-EFD8-4A51-B71E-11AEE18F7A6E}" type="sibTrans" cxnId="{D3365AE6-C7BB-42A3-9476-4319836685B4}">
      <dgm:prSet/>
      <dgm:spPr/>
      <dgm:t>
        <a:bodyPr/>
        <a:lstStyle/>
        <a:p>
          <a:endParaRPr lang="en-US"/>
        </a:p>
      </dgm:t>
    </dgm:pt>
    <dgm:pt modelId="{C54967C4-F139-4AB3-B489-6570BC8F21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Timeline</a:t>
          </a:r>
        </a:p>
      </dgm:t>
    </dgm:pt>
    <dgm:pt modelId="{085F6D7D-AEF2-4992-BC57-0DC0D5F6488E}" type="parTrans" cxnId="{841EAF7B-39A9-42E4-A953-48C312408B74}">
      <dgm:prSet/>
      <dgm:spPr/>
      <dgm:t>
        <a:bodyPr/>
        <a:lstStyle/>
        <a:p>
          <a:endParaRPr lang="en-BE"/>
        </a:p>
      </dgm:t>
    </dgm:pt>
    <dgm:pt modelId="{9A579FB4-7180-4971-83D8-56B1A59F40C5}" type="sibTrans" cxnId="{841EAF7B-39A9-42E4-A953-48C312408B74}">
      <dgm:prSet/>
      <dgm:spPr/>
      <dgm:t>
        <a:bodyPr/>
        <a:lstStyle/>
        <a:p>
          <a:endParaRPr lang="en-BE"/>
        </a:p>
      </dgm:t>
    </dgm:pt>
    <dgm:pt modelId="{29B68155-E3B2-4506-AE6E-3F17504A0E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Components</a:t>
          </a:r>
        </a:p>
      </dgm:t>
    </dgm:pt>
    <dgm:pt modelId="{972B447C-1CB4-4968-AAC5-DABCE8562BF9}" type="parTrans" cxnId="{97C7DF2C-B2F1-4F51-91FE-ABA6E0AF0C2C}">
      <dgm:prSet/>
      <dgm:spPr/>
      <dgm:t>
        <a:bodyPr/>
        <a:lstStyle/>
        <a:p>
          <a:endParaRPr lang="en-BE"/>
        </a:p>
      </dgm:t>
    </dgm:pt>
    <dgm:pt modelId="{16628FFB-6E43-44F6-9632-75182226A3EA}" type="sibTrans" cxnId="{97C7DF2C-B2F1-4F51-91FE-ABA6E0AF0C2C}">
      <dgm:prSet/>
      <dgm:spPr/>
      <dgm:t>
        <a:bodyPr/>
        <a:lstStyle/>
        <a:p>
          <a:endParaRPr lang="en-BE"/>
        </a:p>
      </dgm:t>
    </dgm:pt>
    <dgm:pt modelId="{C10BF985-71C3-4251-99B9-7A42007D80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</a:t>
          </a:r>
        </a:p>
      </dgm:t>
    </dgm:pt>
    <dgm:pt modelId="{A62281CF-3210-4869-861C-84E70E5DE75A}" type="parTrans" cxnId="{3F698BB1-C6EF-481A-A064-B0215A3F3883}">
      <dgm:prSet/>
      <dgm:spPr/>
      <dgm:t>
        <a:bodyPr/>
        <a:lstStyle/>
        <a:p>
          <a:endParaRPr lang="en-BE"/>
        </a:p>
      </dgm:t>
    </dgm:pt>
    <dgm:pt modelId="{44616EC0-195A-4C4A-99D6-4D9F402B3C3F}" type="sibTrans" cxnId="{3F698BB1-C6EF-481A-A064-B0215A3F3883}">
      <dgm:prSet/>
      <dgm:spPr/>
      <dgm:t>
        <a:bodyPr/>
        <a:lstStyle/>
        <a:p>
          <a:endParaRPr lang="en-BE"/>
        </a:p>
      </dgm:t>
    </dgm:pt>
    <dgm:pt modelId="{A25AD15B-C17C-4BEE-8C22-3EEC96FC1075}" type="pres">
      <dgm:prSet presAssocID="{2EE507B5-11BA-4C97-86E5-35D38CD1F841}" presName="root" presStyleCnt="0">
        <dgm:presLayoutVars>
          <dgm:dir/>
          <dgm:resizeHandles val="exact"/>
        </dgm:presLayoutVars>
      </dgm:prSet>
      <dgm:spPr/>
    </dgm:pt>
    <dgm:pt modelId="{5648EF4D-81C6-4ED9-8035-73F4E345EE25}" type="pres">
      <dgm:prSet presAssocID="{C54967C4-F139-4AB3-B489-6570BC8F21F7}" presName="compNode" presStyleCnt="0"/>
      <dgm:spPr/>
    </dgm:pt>
    <dgm:pt modelId="{415F0225-D35E-457E-9CCD-669092D69B25}" type="pres">
      <dgm:prSet presAssocID="{C54967C4-F139-4AB3-B489-6570BC8F21F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9BAC2E-7FFE-4D53-B233-063F579A4022}" type="pres">
      <dgm:prSet presAssocID="{C54967C4-F139-4AB3-B489-6570BC8F21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rkstroom"/>
        </a:ext>
      </dgm:extLst>
    </dgm:pt>
    <dgm:pt modelId="{DE3C1627-69F1-4043-A5D3-ECF76094F08C}" type="pres">
      <dgm:prSet presAssocID="{C54967C4-F139-4AB3-B489-6570BC8F21F7}" presName="spaceRect" presStyleCnt="0"/>
      <dgm:spPr/>
    </dgm:pt>
    <dgm:pt modelId="{AD18A71E-F6CB-4604-93D8-578AA4830C55}" type="pres">
      <dgm:prSet presAssocID="{C54967C4-F139-4AB3-B489-6570BC8F21F7}" presName="textRect" presStyleLbl="revTx" presStyleIdx="0" presStyleCnt="4">
        <dgm:presLayoutVars>
          <dgm:chMax val="1"/>
          <dgm:chPref val="1"/>
        </dgm:presLayoutVars>
      </dgm:prSet>
      <dgm:spPr/>
    </dgm:pt>
    <dgm:pt modelId="{D6D52466-CBA5-45AA-84AC-1CEE14B49779}" type="pres">
      <dgm:prSet presAssocID="{9A579FB4-7180-4971-83D8-56B1A59F40C5}" presName="sibTrans" presStyleCnt="0"/>
      <dgm:spPr/>
    </dgm:pt>
    <dgm:pt modelId="{5F1F9C4A-D468-433A-8524-51272F8F5158}" type="pres">
      <dgm:prSet presAssocID="{83B3A316-F2EC-455A-A4BE-B430DFF37441}" presName="compNode" presStyleCnt="0"/>
      <dgm:spPr/>
    </dgm:pt>
    <dgm:pt modelId="{47AA1A1C-1AD8-4E98-BD66-22949AAE32CC}" type="pres">
      <dgm:prSet presAssocID="{83B3A316-F2EC-455A-A4BE-B430DFF3744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1BBCE7C-531E-46E9-9972-A5AB148812BA}" type="pres">
      <dgm:prSet presAssocID="{83B3A316-F2EC-455A-A4BE-B430DFF374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jst met effen opvulling"/>
        </a:ext>
      </dgm:extLst>
    </dgm:pt>
    <dgm:pt modelId="{BC579CCF-FA06-4738-947A-1C24D2B7A9F4}" type="pres">
      <dgm:prSet presAssocID="{83B3A316-F2EC-455A-A4BE-B430DFF37441}" presName="spaceRect" presStyleCnt="0"/>
      <dgm:spPr/>
    </dgm:pt>
    <dgm:pt modelId="{F96BFF10-A7DA-4B12-8A05-35E219DF3B49}" type="pres">
      <dgm:prSet presAssocID="{83B3A316-F2EC-455A-A4BE-B430DFF37441}" presName="textRect" presStyleLbl="revTx" presStyleIdx="1" presStyleCnt="4">
        <dgm:presLayoutVars>
          <dgm:chMax val="1"/>
          <dgm:chPref val="1"/>
        </dgm:presLayoutVars>
      </dgm:prSet>
      <dgm:spPr/>
    </dgm:pt>
    <dgm:pt modelId="{24E9393C-4B23-4746-B926-5ABF266E217A}" type="pres">
      <dgm:prSet presAssocID="{B25034E4-EFD8-4A51-B71E-11AEE18F7A6E}" presName="sibTrans" presStyleCnt="0"/>
      <dgm:spPr/>
    </dgm:pt>
    <dgm:pt modelId="{99807298-8F21-4B67-8514-CEC7DA81080B}" type="pres">
      <dgm:prSet presAssocID="{29B68155-E3B2-4506-AE6E-3F17504A0EA7}" presName="compNode" presStyleCnt="0"/>
      <dgm:spPr/>
    </dgm:pt>
    <dgm:pt modelId="{C5D870FB-34DC-4AF6-B91D-02BC0AF25C1F}" type="pres">
      <dgm:prSet presAssocID="{29B68155-E3B2-4506-AE6E-3F17504A0EA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8B4A728-587A-4803-883A-9753239A2ABE}" type="pres">
      <dgm:prSet presAssocID="{29B68155-E3B2-4506-AE6E-3F17504A0E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grootglas met effen opvulling"/>
        </a:ext>
      </dgm:extLst>
    </dgm:pt>
    <dgm:pt modelId="{E13F506E-7C7F-4ACC-897B-58B655256718}" type="pres">
      <dgm:prSet presAssocID="{29B68155-E3B2-4506-AE6E-3F17504A0EA7}" presName="spaceRect" presStyleCnt="0"/>
      <dgm:spPr/>
    </dgm:pt>
    <dgm:pt modelId="{A9519EE7-94BC-4AF2-A877-63E556D6149E}" type="pres">
      <dgm:prSet presAssocID="{29B68155-E3B2-4506-AE6E-3F17504A0EA7}" presName="textRect" presStyleLbl="revTx" presStyleIdx="2" presStyleCnt="4">
        <dgm:presLayoutVars>
          <dgm:chMax val="1"/>
          <dgm:chPref val="1"/>
        </dgm:presLayoutVars>
      </dgm:prSet>
      <dgm:spPr/>
    </dgm:pt>
    <dgm:pt modelId="{2F9FBAFC-E129-451F-BD32-EBFED87D6BE4}" type="pres">
      <dgm:prSet presAssocID="{16628FFB-6E43-44F6-9632-75182226A3EA}" presName="sibTrans" presStyleCnt="0"/>
      <dgm:spPr/>
    </dgm:pt>
    <dgm:pt modelId="{07E39458-3469-4501-94DE-209F276488A3}" type="pres">
      <dgm:prSet presAssocID="{C10BF985-71C3-4251-99B9-7A42007D806E}" presName="compNode" presStyleCnt="0"/>
      <dgm:spPr/>
    </dgm:pt>
    <dgm:pt modelId="{297D0101-5D8B-44DB-BBB4-96D81670BC5E}" type="pres">
      <dgm:prSet presAssocID="{C10BF985-71C3-4251-99B9-7A42007D806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7592774-2494-479F-A942-8F7265A59D8D}" type="pres">
      <dgm:prSet presAssocID="{C10BF985-71C3-4251-99B9-7A42007D80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ent"/>
        </a:ext>
      </dgm:extLst>
    </dgm:pt>
    <dgm:pt modelId="{2E70AFB1-EC51-4BE3-891F-5769CFC80FF0}" type="pres">
      <dgm:prSet presAssocID="{C10BF985-71C3-4251-99B9-7A42007D806E}" presName="spaceRect" presStyleCnt="0"/>
      <dgm:spPr/>
    </dgm:pt>
    <dgm:pt modelId="{B696DA01-A82B-4EE7-A953-F13141B73C1D}" type="pres">
      <dgm:prSet presAssocID="{C10BF985-71C3-4251-99B9-7A42007D80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C7DF2C-B2F1-4F51-91FE-ABA6E0AF0C2C}" srcId="{2EE507B5-11BA-4C97-86E5-35D38CD1F841}" destId="{29B68155-E3B2-4506-AE6E-3F17504A0EA7}" srcOrd="2" destOrd="0" parTransId="{972B447C-1CB4-4968-AAC5-DABCE8562BF9}" sibTransId="{16628FFB-6E43-44F6-9632-75182226A3EA}"/>
    <dgm:cxn modelId="{841EAF7B-39A9-42E4-A953-48C312408B74}" srcId="{2EE507B5-11BA-4C97-86E5-35D38CD1F841}" destId="{C54967C4-F139-4AB3-B489-6570BC8F21F7}" srcOrd="0" destOrd="0" parTransId="{085F6D7D-AEF2-4992-BC57-0DC0D5F6488E}" sibTransId="{9A579FB4-7180-4971-83D8-56B1A59F40C5}"/>
    <dgm:cxn modelId="{CE9BFC7D-909E-4529-A145-5F3E15FC5DED}" type="presOf" srcId="{29B68155-E3B2-4506-AE6E-3F17504A0EA7}" destId="{A9519EE7-94BC-4AF2-A877-63E556D6149E}" srcOrd="0" destOrd="0" presId="urn:microsoft.com/office/officeart/2018/5/layout/IconLeafLabelList"/>
    <dgm:cxn modelId="{57AB2786-3E1B-406D-A9A3-EA3A11A598DF}" type="presOf" srcId="{C54967C4-F139-4AB3-B489-6570BC8F21F7}" destId="{AD18A71E-F6CB-4604-93D8-578AA4830C55}" srcOrd="0" destOrd="0" presId="urn:microsoft.com/office/officeart/2018/5/layout/IconLeafLabelList"/>
    <dgm:cxn modelId="{0685688E-C62D-4B65-9123-B9DA97154624}" type="presOf" srcId="{83B3A316-F2EC-455A-A4BE-B430DFF37441}" destId="{F96BFF10-A7DA-4B12-8A05-35E219DF3B49}" srcOrd="0" destOrd="0" presId="urn:microsoft.com/office/officeart/2018/5/layout/IconLeafLabelList"/>
    <dgm:cxn modelId="{3F698BB1-C6EF-481A-A064-B0215A3F3883}" srcId="{2EE507B5-11BA-4C97-86E5-35D38CD1F841}" destId="{C10BF985-71C3-4251-99B9-7A42007D806E}" srcOrd="3" destOrd="0" parTransId="{A62281CF-3210-4869-861C-84E70E5DE75A}" sibTransId="{44616EC0-195A-4C4A-99D6-4D9F402B3C3F}"/>
    <dgm:cxn modelId="{3CEE5CB3-0B7A-4377-A65C-E0A2415C4BD5}" type="presOf" srcId="{2EE507B5-11BA-4C97-86E5-35D38CD1F841}" destId="{A25AD15B-C17C-4BEE-8C22-3EEC96FC1075}" srcOrd="0" destOrd="0" presId="urn:microsoft.com/office/officeart/2018/5/layout/IconLeafLabelList"/>
    <dgm:cxn modelId="{71118EC8-5ABC-41E4-9205-11A95DDC3673}" type="presOf" srcId="{C10BF985-71C3-4251-99B9-7A42007D806E}" destId="{B696DA01-A82B-4EE7-A953-F13141B73C1D}" srcOrd="0" destOrd="0" presId="urn:microsoft.com/office/officeart/2018/5/layout/IconLeafLabelList"/>
    <dgm:cxn modelId="{D3365AE6-C7BB-42A3-9476-4319836685B4}" srcId="{2EE507B5-11BA-4C97-86E5-35D38CD1F841}" destId="{83B3A316-F2EC-455A-A4BE-B430DFF37441}" srcOrd="1" destOrd="0" parTransId="{2CF61DC9-8530-4977-BEE9-7B87258E2AA9}" sibTransId="{B25034E4-EFD8-4A51-B71E-11AEE18F7A6E}"/>
    <dgm:cxn modelId="{BC0D7CA8-8D0C-40D3-9DF7-6FE27DCF8F41}" type="presParOf" srcId="{A25AD15B-C17C-4BEE-8C22-3EEC96FC1075}" destId="{5648EF4D-81C6-4ED9-8035-73F4E345EE25}" srcOrd="0" destOrd="0" presId="urn:microsoft.com/office/officeart/2018/5/layout/IconLeafLabelList"/>
    <dgm:cxn modelId="{19497C32-B65E-4E74-8B37-8B578E8FB000}" type="presParOf" srcId="{5648EF4D-81C6-4ED9-8035-73F4E345EE25}" destId="{415F0225-D35E-457E-9CCD-669092D69B25}" srcOrd="0" destOrd="0" presId="urn:microsoft.com/office/officeart/2018/5/layout/IconLeafLabelList"/>
    <dgm:cxn modelId="{39E5D4F1-2495-47C0-8202-C0F6CEF14019}" type="presParOf" srcId="{5648EF4D-81C6-4ED9-8035-73F4E345EE25}" destId="{569BAC2E-7FFE-4D53-B233-063F579A4022}" srcOrd="1" destOrd="0" presId="urn:microsoft.com/office/officeart/2018/5/layout/IconLeafLabelList"/>
    <dgm:cxn modelId="{2A7F8C0E-F56F-4FF6-AB6B-99E03AB8D660}" type="presParOf" srcId="{5648EF4D-81C6-4ED9-8035-73F4E345EE25}" destId="{DE3C1627-69F1-4043-A5D3-ECF76094F08C}" srcOrd="2" destOrd="0" presId="urn:microsoft.com/office/officeart/2018/5/layout/IconLeafLabelList"/>
    <dgm:cxn modelId="{5E9C733E-4931-4D40-988D-6BEB610BA970}" type="presParOf" srcId="{5648EF4D-81C6-4ED9-8035-73F4E345EE25}" destId="{AD18A71E-F6CB-4604-93D8-578AA4830C55}" srcOrd="3" destOrd="0" presId="urn:microsoft.com/office/officeart/2018/5/layout/IconLeafLabelList"/>
    <dgm:cxn modelId="{AB9EF54E-2093-4964-83A6-6C9F21B8C6E1}" type="presParOf" srcId="{A25AD15B-C17C-4BEE-8C22-3EEC96FC1075}" destId="{D6D52466-CBA5-45AA-84AC-1CEE14B49779}" srcOrd="1" destOrd="0" presId="urn:microsoft.com/office/officeart/2018/5/layout/IconLeafLabelList"/>
    <dgm:cxn modelId="{B67254C9-B9F0-497A-B4FC-8D9E0E1017BC}" type="presParOf" srcId="{A25AD15B-C17C-4BEE-8C22-3EEC96FC1075}" destId="{5F1F9C4A-D468-433A-8524-51272F8F5158}" srcOrd="2" destOrd="0" presId="urn:microsoft.com/office/officeart/2018/5/layout/IconLeafLabelList"/>
    <dgm:cxn modelId="{A8825BD9-8198-432D-845E-73B05737789E}" type="presParOf" srcId="{5F1F9C4A-D468-433A-8524-51272F8F5158}" destId="{47AA1A1C-1AD8-4E98-BD66-22949AAE32CC}" srcOrd="0" destOrd="0" presId="urn:microsoft.com/office/officeart/2018/5/layout/IconLeafLabelList"/>
    <dgm:cxn modelId="{1C6BC582-5AEB-45AD-BB1E-FD9AD3AB41DF}" type="presParOf" srcId="{5F1F9C4A-D468-433A-8524-51272F8F5158}" destId="{71BBCE7C-531E-46E9-9972-A5AB148812BA}" srcOrd="1" destOrd="0" presId="urn:microsoft.com/office/officeart/2018/5/layout/IconLeafLabelList"/>
    <dgm:cxn modelId="{CB915151-F830-4663-91FB-88AE58DB5B3B}" type="presParOf" srcId="{5F1F9C4A-D468-433A-8524-51272F8F5158}" destId="{BC579CCF-FA06-4738-947A-1C24D2B7A9F4}" srcOrd="2" destOrd="0" presId="urn:microsoft.com/office/officeart/2018/5/layout/IconLeafLabelList"/>
    <dgm:cxn modelId="{BC8D40D7-F756-4312-B8C2-4C41197F4E23}" type="presParOf" srcId="{5F1F9C4A-D468-433A-8524-51272F8F5158}" destId="{F96BFF10-A7DA-4B12-8A05-35E219DF3B49}" srcOrd="3" destOrd="0" presId="urn:microsoft.com/office/officeart/2018/5/layout/IconLeafLabelList"/>
    <dgm:cxn modelId="{EA648AC6-41F5-4FD6-9BCB-88FAFC89D174}" type="presParOf" srcId="{A25AD15B-C17C-4BEE-8C22-3EEC96FC1075}" destId="{24E9393C-4B23-4746-B926-5ABF266E217A}" srcOrd="3" destOrd="0" presId="urn:microsoft.com/office/officeart/2018/5/layout/IconLeafLabelList"/>
    <dgm:cxn modelId="{A6E08465-4D96-4F74-91B4-793F31FE85E0}" type="presParOf" srcId="{A25AD15B-C17C-4BEE-8C22-3EEC96FC1075}" destId="{99807298-8F21-4B67-8514-CEC7DA81080B}" srcOrd="4" destOrd="0" presId="urn:microsoft.com/office/officeart/2018/5/layout/IconLeafLabelList"/>
    <dgm:cxn modelId="{E44B7C60-0534-48C8-AC99-2517539B2E2C}" type="presParOf" srcId="{99807298-8F21-4B67-8514-CEC7DA81080B}" destId="{C5D870FB-34DC-4AF6-B91D-02BC0AF25C1F}" srcOrd="0" destOrd="0" presId="urn:microsoft.com/office/officeart/2018/5/layout/IconLeafLabelList"/>
    <dgm:cxn modelId="{40223A2F-ABB6-4672-9372-B14EBC00D2CA}" type="presParOf" srcId="{99807298-8F21-4B67-8514-CEC7DA81080B}" destId="{28B4A728-587A-4803-883A-9753239A2ABE}" srcOrd="1" destOrd="0" presId="urn:microsoft.com/office/officeart/2018/5/layout/IconLeafLabelList"/>
    <dgm:cxn modelId="{A4D25289-A4AD-4185-A661-CA82BC42B31F}" type="presParOf" srcId="{99807298-8F21-4B67-8514-CEC7DA81080B}" destId="{E13F506E-7C7F-4ACC-897B-58B655256718}" srcOrd="2" destOrd="0" presId="urn:microsoft.com/office/officeart/2018/5/layout/IconLeafLabelList"/>
    <dgm:cxn modelId="{53D1A529-7BE3-48B5-9282-8E2095F15512}" type="presParOf" srcId="{99807298-8F21-4B67-8514-CEC7DA81080B}" destId="{A9519EE7-94BC-4AF2-A877-63E556D6149E}" srcOrd="3" destOrd="0" presId="urn:microsoft.com/office/officeart/2018/5/layout/IconLeafLabelList"/>
    <dgm:cxn modelId="{C30FDCF4-C417-45DB-A5D7-F08526079759}" type="presParOf" srcId="{A25AD15B-C17C-4BEE-8C22-3EEC96FC1075}" destId="{2F9FBAFC-E129-451F-BD32-EBFED87D6BE4}" srcOrd="5" destOrd="0" presId="urn:microsoft.com/office/officeart/2018/5/layout/IconLeafLabelList"/>
    <dgm:cxn modelId="{928EBAEF-6932-4A32-BD3D-C29B6565B0E2}" type="presParOf" srcId="{A25AD15B-C17C-4BEE-8C22-3EEC96FC1075}" destId="{07E39458-3469-4501-94DE-209F276488A3}" srcOrd="6" destOrd="0" presId="urn:microsoft.com/office/officeart/2018/5/layout/IconLeafLabelList"/>
    <dgm:cxn modelId="{E311285A-4FB7-4251-A4D3-EDF1227FE8AC}" type="presParOf" srcId="{07E39458-3469-4501-94DE-209F276488A3}" destId="{297D0101-5D8B-44DB-BBB4-96D81670BC5E}" srcOrd="0" destOrd="0" presId="urn:microsoft.com/office/officeart/2018/5/layout/IconLeafLabelList"/>
    <dgm:cxn modelId="{5B3D925B-F46B-4299-8FFC-0930C249E234}" type="presParOf" srcId="{07E39458-3469-4501-94DE-209F276488A3}" destId="{37592774-2494-479F-A942-8F7265A59D8D}" srcOrd="1" destOrd="0" presId="urn:microsoft.com/office/officeart/2018/5/layout/IconLeafLabelList"/>
    <dgm:cxn modelId="{2206397E-4D04-46C3-A613-072D02AB44FE}" type="presParOf" srcId="{07E39458-3469-4501-94DE-209F276488A3}" destId="{2E70AFB1-EC51-4BE3-891F-5769CFC80FF0}" srcOrd="2" destOrd="0" presId="urn:microsoft.com/office/officeart/2018/5/layout/IconLeafLabelList"/>
    <dgm:cxn modelId="{053F7C55-3CDF-44E3-8F50-695562D41449}" type="presParOf" srcId="{07E39458-3469-4501-94DE-209F276488A3}" destId="{B696DA01-A82B-4EE7-A953-F13141B73C1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E9CCA-631E-47D0-BFE5-C12CA6CBB218}" type="doc">
      <dgm:prSet loTypeId="urn:microsoft.com/office/officeart/2005/8/layout/pList2" loCatId="picture" qsTypeId="urn:microsoft.com/office/officeart/2005/8/quickstyle/simple1" qsCatId="simple" csTypeId="urn:microsoft.com/office/officeart/2005/8/colors/accent0_1" csCatId="mainScheme" phldr="1"/>
      <dgm:spPr/>
    </dgm:pt>
    <dgm:pt modelId="{E3A31A39-FCD8-4E61-8487-DD64DC88A6FB}">
      <dgm:prSet phldrT="[Tekst]"/>
      <dgm:spPr/>
      <dgm:t>
        <a:bodyPr/>
        <a:lstStyle/>
        <a:p>
          <a:r>
            <a:rPr lang="nl-BE" err="1"/>
            <a:t>Analog</a:t>
          </a:r>
          <a:endParaRPr lang="nl-BE"/>
        </a:p>
        <a:p>
          <a:r>
            <a:rPr lang="nl-BE"/>
            <a:t>10-80cm</a:t>
          </a:r>
        </a:p>
      </dgm:t>
    </dgm:pt>
    <dgm:pt modelId="{822E4801-441F-4C7D-88BC-7379108B576B}" type="parTrans" cxnId="{7F60028C-A863-4060-9104-FDEE4DA93A50}">
      <dgm:prSet/>
      <dgm:spPr/>
      <dgm:t>
        <a:bodyPr/>
        <a:lstStyle/>
        <a:p>
          <a:endParaRPr lang="en-BE"/>
        </a:p>
      </dgm:t>
    </dgm:pt>
    <dgm:pt modelId="{3F03FEF4-238A-42EA-87A8-3699BEAE7F4E}" type="sibTrans" cxnId="{7F60028C-A863-4060-9104-FDEE4DA93A50}">
      <dgm:prSet/>
      <dgm:spPr/>
      <dgm:t>
        <a:bodyPr/>
        <a:lstStyle/>
        <a:p>
          <a:endParaRPr lang="en-BE"/>
        </a:p>
      </dgm:t>
    </dgm:pt>
    <dgm:pt modelId="{DC0B1A38-5127-493E-9A3B-37B14974E5F5}">
      <dgm:prSet phldrT="[Tekst]"/>
      <dgm:spPr/>
      <dgm:t>
        <a:bodyPr/>
        <a:lstStyle/>
        <a:p>
          <a:r>
            <a:rPr lang="nl-BE" err="1"/>
            <a:t>Individual</a:t>
          </a:r>
          <a:r>
            <a:rPr lang="nl-BE"/>
            <a:t> pixels</a:t>
          </a:r>
        </a:p>
        <a:p>
          <a:endParaRPr lang="en-BE"/>
        </a:p>
      </dgm:t>
    </dgm:pt>
    <dgm:pt modelId="{13B6C062-1F09-4D7C-B9EE-AA944EE84EB8}" type="parTrans" cxnId="{3FB20AEA-EDF2-4D47-A16E-9B80F5089AD9}">
      <dgm:prSet/>
      <dgm:spPr/>
      <dgm:t>
        <a:bodyPr/>
        <a:lstStyle/>
        <a:p>
          <a:endParaRPr lang="en-BE"/>
        </a:p>
      </dgm:t>
    </dgm:pt>
    <dgm:pt modelId="{748B9B76-27E7-47FC-A795-496196AF1BD2}" type="sibTrans" cxnId="{3FB20AEA-EDF2-4D47-A16E-9B80F5089AD9}">
      <dgm:prSet/>
      <dgm:spPr/>
      <dgm:t>
        <a:bodyPr/>
        <a:lstStyle/>
        <a:p>
          <a:endParaRPr lang="en-BE"/>
        </a:p>
      </dgm:t>
    </dgm:pt>
    <dgm:pt modelId="{EEEEBE8A-5680-46F8-B72B-903CE221D4B9}">
      <dgm:prSet phldrT="[Tekst]"/>
      <dgm:spPr/>
      <dgm:t>
        <a:bodyPr/>
        <a:lstStyle/>
        <a:p>
          <a:r>
            <a:rPr lang="nl-BE" err="1"/>
            <a:t>Analog</a:t>
          </a:r>
          <a:br>
            <a:rPr lang="nl-BE"/>
          </a:br>
          <a:r>
            <a:rPr lang="nl-BE"/>
            <a:t>15cm – 6.45m</a:t>
          </a:r>
          <a:endParaRPr lang="en-BE"/>
        </a:p>
      </dgm:t>
    </dgm:pt>
    <dgm:pt modelId="{61E3EC47-80AB-457B-8C69-9E3E8F09B294}" type="parTrans" cxnId="{FBA822D3-62DC-4BBD-988F-1B5E9405FDFB}">
      <dgm:prSet/>
      <dgm:spPr/>
      <dgm:t>
        <a:bodyPr/>
        <a:lstStyle/>
        <a:p>
          <a:endParaRPr lang="en-BE"/>
        </a:p>
      </dgm:t>
    </dgm:pt>
    <dgm:pt modelId="{98BCB514-299B-40F2-ACF2-5C0EA82C221F}" type="sibTrans" cxnId="{FBA822D3-62DC-4BBD-988F-1B5E9405FDFB}">
      <dgm:prSet/>
      <dgm:spPr/>
      <dgm:t>
        <a:bodyPr/>
        <a:lstStyle/>
        <a:p>
          <a:endParaRPr lang="en-BE"/>
        </a:p>
      </dgm:t>
    </dgm:pt>
    <dgm:pt modelId="{AA75666E-E007-43CB-A993-0B187306CC0A}">
      <dgm:prSet phldrT="[Tekst]"/>
      <dgm:spPr/>
      <dgm:t>
        <a:bodyPr/>
        <a:lstStyle/>
        <a:p>
          <a:r>
            <a:rPr lang="nl-BE" err="1"/>
            <a:t>Analog</a:t>
          </a:r>
          <a:r>
            <a:rPr lang="nl-BE"/>
            <a:t> </a:t>
          </a:r>
          <a:br>
            <a:rPr lang="nl-BE"/>
          </a:br>
          <a:r>
            <a:rPr lang="nl-BE"/>
            <a:t>35cm – 6m</a:t>
          </a:r>
          <a:endParaRPr lang="en-BE"/>
        </a:p>
      </dgm:t>
    </dgm:pt>
    <dgm:pt modelId="{F4F8DE28-1E48-4366-846D-3D206A9B2B84}" type="parTrans" cxnId="{1711AD0D-08F6-4A97-B880-6C5A3D35E38D}">
      <dgm:prSet/>
      <dgm:spPr/>
      <dgm:t>
        <a:bodyPr/>
        <a:lstStyle/>
        <a:p>
          <a:endParaRPr lang="en-BE"/>
        </a:p>
      </dgm:t>
    </dgm:pt>
    <dgm:pt modelId="{D23E0249-AE3C-48BB-9135-37E557BB3339}" type="sibTrans" cxnId="{1711AD0D-08F6-4A97-B880-6C5A3D35E38D}">
      <dgm:prSet/>
      <dgm:spPr/>
      <dgm:t>
        <a:bodyPr/>
        <a:lstStyle/>
        <a:p>
          <a:endParaRPr lang="en-BE"/>
        </a:p>
      </dgm:t>
    </dgm:pt>
    <dgm:pt modelId="{42FAE4CB-1ADA-4335-9A39-752FB680FBEE}" type="pres">
      <dgm:prSet presAssocID="{78CE9CCA-631E-47D0-BFE5-C12CA6CBB218}" presName="Name0" presStyleCnt="0">
        <dgm:presLayoutVars>
          <dgm:dir/>
          <dgm:resizeHandles val="exact"/>
        </dgm:presLayoutVars>
      </dgm:prSet>
      <dgm:spPr/>
    </dgm:pt>
    <dgm:pt modelId="{AC803CDF-0539-4A72-93D8-3C142F4B3D1A}" type="pres">
      <dgm:prSet presAssocID="{78CE9CCA-631E-47D0-BFE5-C12CA6CBB218}" presName="bkgdShp" presStyleLbl="alignAccFollowNode1" presStyleIdx="0" presStyleCnt="1" custLinFactNeighborX="-7230" custLinFactNeighborY="-6650"/>
      <dgm:spPr/>
    </dgm:pt>
    <dgm:pt modelId="{43067649-3645-460C-B862-C45E3C02BBED}" type="pres">
      <dgm:prSet presAssocID="{78CE9CCA-631E-47D0-BFE5-C12CA6CBB218}" presName="linComp" presStyleCnt="0"/>
      <dgm:spPr/>
    </dgm:pt>
    <dgm:pt modelId="{AA6F8213-F326-43D9-B275-1A713882D7F8}" type="pres">
      <dgm:prSet presAssocID="{E3A31A39-FCD8-4E61-8487-DD64DC88A6FB}" presName="compNode" presStyleCnt="0"/>
      <dgm:spPr/>
    </dgm:pt>
    <dgm:pt modelId="{A159F44E-D15E-4778-B194-B21400EB6834}" type="pres">
      <dgm:prSet presAssocID="{E3A31A39-FCD8-4E61-8487-DD64DC88A6FB}" presName="node" presStyleLbl="node1" presStyleIdx="0" presStyleCnt="4">
        <dgm:presLayoutVars>
          <dgm:bulletEnabled val="1"/>
        </dgm:presLayoutVars>
      </dgm:prSet>
      <dgm:spPr/>
    </dgm:pt>
    <dgm:pt modelId="{1F9596FF-E519-4ED3-910D-EC52C03EFB3A}" type="pres">
      <dgm:prSet presAssocID="{E3A31A39-FCD8-4E61-8487-DD64DC88A6FB}" presName="invisiNode" presStyleLbl="node1" presStyleIdx="0" presStyleCnt="4"/>
      <dgm:spPr/>
    </dgm:pt>
    <dgm:pt modelId="{3B2384A7-6529-4F76-BDE9-030F2C5ADC7C}" type="pres">
      <dgm:prSet presAssocID="{E3A31A39-FCD8-4E61-8487-DD64DC88A6FB}" presName="imagNode" presStyleLbl="fgImgPlace1" presStyleIdx="0" presStyleCnt="4"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9940" b="76407" l="26791" r="731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677ECD9B-D43D-4DEF-A799-EFDF4C83D37D}" type="pres">
      <dgm:prSet presAssocID="{3F03FEF4-238A-42EA-87A8-3699BEAE7F4E}" presName="sibTrans" presStyleLbl="sibTrans2D1" presStyleIdx="0" presStyleCnt="0"/>
      <dgm:spPr/>
    </dgm:pt>
    <dgm:pt modelId="{A56FFCB5-C5ED-439C-A21B-E64C930AEC9C}" type="pres">
      <dgm:prSet presAssocID="{DC0B1A38-5127-493E-9A3B-37B14974E5F5}" presName="compNode" presStyleCnt="0"/>
      <dgm:spPr/>
    </dgm:pt>
    <dgm:pt modelId="{CBFBA73A-2E5E-49AE-B42B-D7901BBB22CB}" type="pres">
      <dgm:prSet presAssocID="{DC0B1A38-5127-493E-9A3B-37B14974E5F5}" presName="node" presStyleLbl="node1" presStyleIdx="1" presStyleCnt="4">
        <dgm:presLayoutVars>
          <dgm:bulletEnabled val="1"/>
        </dgm:presLayoutVars>
      </dgm:prSet>
      <dgm:spPr/>
    </dgm:pt>
    <dgm:pt modelId="{EC0D97B0-7401-4F91-B500-E4E5E4B70C1F}" type="pres">
      <dgm:prSet presAssocID="{DC0B1A38-5127-493E-9A3B-37B14974E5F5}" presName="invisiNode" presStyleLbl="node1" presStyleIdx="1" presStyleCnt="4"/>
      <dgm:spPr/>
    </dgm:pt>
    <dgm:pt modelId="{3B187BE0-44B8-4D92-92ED-67FB944C9196}" type="pres">
      <dgm:prSet presAssocID="{DC0B1A38-5127-493E-9A3B-37B14974E5F5}" presName="imagNode" presStyleLbl="fgImgPlace1" presStyleIdx="1" presStyleCnt="4"/>
      <dgm:spPr>
        <a:blipFill rotWithShape="1">
          <a:blip xmlns:r="http://schemas.openxmlformats.org/officeDocument/2006/relationships"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60" b="73734" l="16140" r="810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71EC8CC-F776-45F2-8EDC-3FCCE98AD0FD}" type="pres">
      <dgm:prSet presAssocID="{748B9B76-27E7-47FC-A795-496196AF1BD2}" presName="sibTrans" presStyleLbl="sibTrans2D1" presStyleIdx="0" presStyleCnt="0"/>
      <dgm:spPr/>
    </dgm:pt>
    <dgm:pt modelId="{B0092957-6BB9-411D-8679-3226DCE47236}" type="pres">
      <dgm:prSet presAssocID="{EEEEBE8A-5680-46F8-B72B-903CE221D4B9}" presName="compNode" presStyleCnt="0"/>
      <dgm:spPr/>
    </dgm:pt>
    <dgm:pt modelId="{6F1E3A9D-6613-4A9E-976E-D9EAE9D00AE8}" type="pres">
      <dgm:prSet presAssocID="{EEEEBE8A-5680-46F8-B72B-903CE221D4B9}" presName="node" presStyleLbl="node1" presStyleIdx="2" presStyleCnt="4" custScaleX="103203">
        <dgm:presLayoutVars>
          <dgm:bulletEnabled val="1"/>
        </dgm:presLayoutVars>
      </dgm:prSet>
      <dgm:spPr/>
    </dgm:pt>
    <dgm:pt modelId="{126789CA-D882-4434-8232-A0FA606D5CFD}" type="pres">
      <dgm:prSet presAssocID="{EEEEBE8A-5680-46F8-B72B-903CE221D4B9}" presName="invisiNode" presStyleLbl="node1" presStyleIdx="2" presStyleCnt="4"/>
      <dgm:spPr/>
    </dgm:pt>
    <dgm:pt modelId="{2C9A99ED-6270-4304-986D-CF0E08DFD468}" type="pres">
      <dgm:prSet presAssocID="{EEEEBE8A-5680-46F8-B72B-903CE221D4B9}" presName="imagNode" presStyleLbl="fgImgPlace1" presStyleIdx="2" presStyleCnt="4"/>
      <dgm:spPr>
        <a:blipFill rotWithShape="1"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752" b="84650" l="16874" r="829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293D09D8-59F4-43AF-88DC-DD3B1C591B0D}" type="pres">
      <dgm:prSet presAssocID="{98BCB514-299B-40F2-ACF2-5C0EA82C221F}" presName="sibTrans" presStyleLbl="sibTrans2D1" presStyleIdx="0" presStyleCnt="0"/>
      <dgm:spPr/>
    </dgm:pt>
    <dgm:pt modelId="{5D46C0CA-B277-4BC0-8CD7-F4EE9F0DA2C5}" type="pres">
      <dgm:prSet presAssocID="{AA75666E-E007-43CB-A993-0B187306CC0A}" presName="compNode" presStyleCnt="0"/>
      <dgm:spPr/>
    </dgm:pt>
    <dgm:pt modelId="{67DF659A-1793-4DC1-9BCD-FB40C15DA49A}" type="pres">
      <dgm:prSet presAssocID="{AA75666E-E007-43CB-A993-0B187306CC0A}" presName="node" presStyleLbl="node1" presStyleIdx="3" presStyleCnt="4">
        <dgm:presLayoutVars>
          <dgm:bulletEnabled val="1"/>
        </dgm:presLayoutVars>
      </dgm:prSet>
      <dgm:spPr/>
    </dgm:pt>
    <dgm:pt modelId="{5539FEC0-61FC-4FA5-937D-2FA6ED496E6D}" type="pres">
      <dgm:prSet presAssocID="{AA75666E-E007-43CB-A993-0B187306CC0A}" presName="invisiNode" presStyleLbl="node1" presStyleIdx="3" presStyleCnt="4"/>
      <dgm:spPr/>
    </dgm:pt>
    <dgm:pt modelId="{3439E90B-02DF-479E-ADB6-997D3114C0C9}" type="pres">
      <dgm:prSet presAssocID="{AA75666E-E007-43CB-A993-0B187306CC0A}" presName="imagNode" presStyleLbl="fgImgPlac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</dgm:ptLst>
  <dgm:cxnLst>
    <dgm:cxn modelId="{1711AD0D-08F6-4A97-B880-6C5A3D35E38D}" srcId="{78CE9CCA-631E-47D0-BFE5-C12CA6CBB218}" destId="{AA75666E-E007-43CB-A993-0B187306CC0A}" srcOrd="3" destOrd="0" parTransId="{F4F8DE28-1E48-4366-846D-3D206A9B2B84}" sibTransId="{D23E0249-AE3C-48BB-9135-37E557BB3339}"/>
    <dgm:cxn modelId="{B5718232-161D-4BB5-8C5E-0FD68640A9F2}" type="presOf" srcId="{98BCB514-299B-40F2-ACF2-5C0EA82C221F}" destId="{293D09D8-59F4-43AF-88DC-DD3B1C591B0D}" srcOrd="0" destOrd="0" presId="urn:microsoft.com/office/officeart/2005/8/layout/pList2"/>
    <dgm:cxn modelId="{0497E34C-7AB1-4839-B016-7DF71130536D}" type="presOf" srcId="{748B9B76-27E7-47FC-A795-496196AF1BD2}" destId="{571EC8CC-F776-45F2-8EDC-3FCCE98AD0FD}" srcOrd="0" destOrd="0" presId="urn:microsoft.com/office/officeart/2005/8/layout/pList2"/>
    <dgm:cxn modelId="{E1F1FB71-3FB3-426A-9F38-D7440CA2CED1}" type="presOf" srcId="{3F03FEF4-238A-42EA-87A8-3699BEAE7F4E}" destId="{677ECD9B-D43D-4DEF-A799-EFDF4C83D37D}" srcOrd="0" destOrd="0" presId="urn:microsoft.com/office/officeart/2005/8/layout/pList2"/>
    <dgm:cxn modelId="{6422A854-B19D-46A6-B712-9B1579883135}" type="presOf" srcId="{E3A31A39-FCD8-4E61-8487-DD64DC88A6FB}" destId="{A159F44E-D15E-4778-B194-B21400EB6834}" srcOrd="0" destOrd="0" presId="urn:microsoft.com/office/officeart/2005/8/layout/pList2"/>
    <dgm:cxn modelId="{3CD60C57-AAA3-4DE3-BD50-F3389A495C46}" type="presOf" srcId="{AA75666E-E007-43CB-A993-0B187306CC0A}" destId="{67DF659A-1793-4DC1-9BCD-FB40C15DA49A}" srcOrd="0" destOrd="0" presId="urn:microsoft.com/office/officeart/2005/8/layout/pList2"/>
    <dgm:cxn modelId="{858BF77C-7DF6-4084-91D9-E579F436B1F3}" type="presOf" srcId="{DC0B1A38-5127-493E-9A3B-37B14974E5F5}" destId="{CBFBA73A-2E5E-49AE-B42B-D7901BBB22CB}" srcOrd="0" destOrd="0" presId="urn:microsoft.com/office/officeart/2005/8/layout/pList2"/>
    <dgm:cxn modelId="{7F60028C-A863-4060-9104-FDEE4DA93A50}" srcId="{78CE9CCA-631E-47D0-BFE5-C12CA6CBB218}" destId="{E3A31A39-FCD8-4E61-8487-DD64DC88A6FB}" srcOrd="0" destOrd="0" parTransId="{822E4801-441F-4C7D-88BC-7379108B576B}" sibTransId="{3F03FEF4-238A-42EA-87A8-3699BEAE7F4E}"/>
    <dgm:cxn modelId="{8BA181AC-EF39-4060-89FC-69DDA69F1496}" type="presOf" srcId="{78CE9CCA-631E-47D0-BFE5-C12CA6CBB218}" destId="{42FAE4CB-1ADA-4335-9A39-752FB680FBEE}" srcOrd="0" destOrd="0" presId="urn:microsoft.com/office/officeart/2005/8/layout/pList2"/>
    <dgm:cxn modelId="{FBA822D3-62DC-4BBD-988F-1B5E9405FDFB}" srcId="{78CE9CCA-631E-47D0-BFE5-C12CA6CBB218}" destId="{EEEEBE8A-5680-46F8-B72B-903CE221D4B9}" srcOrd="2" destOrd="0" parTransId="{61E3EC47-80AB-457B-8C69-9E3E8F09B294}" sibTransId="{98BCB514-299B-40F2-ACF2-5C0EA82C221F}"/>
    <dgm:cxn modelId="{3FB20AEA-EDF2-4D47-A16E-9B80F5089AD9}" srcId="{78CE9CCA-631E-47D0-BFE5-C12CA6CBB218}" destId="{DC0B1A38-5127-493E-9A3B-37B14974E5F5}" srcOrd="1" destOrd="0" parTransId="{13B6C062-1F09-4D7C-B9EE-AA944EE84EB8}" sibTransId="{748B9B76-27E7-47FC-A795-496196AF1BD2}"/>
    <dgm:cxn modelId="{631523EE-B6B3-4ECC-8404-322C6F544C15}" type="presOf" srcId="{EEEEBE8A-5680-46F8-B72B-903CE221D4B9}" destId="{6F1E3A9D-6613-4A9E-976E-D9EAE9D00AE8}" srcOrd="0" destOrd="0" presId="urn:microsoft.com/office/officeart/2005/8/layout/pList2"/>
    <dgm:cxn modelId="{B21BA79B-222E-467D-A22F-DD71DA585577}" type="presParOf" srcId="{42FAE4CB-1ADA-4335-9A39-752FB680FBEE}" destId="{AC803CDF-0539-4A72-93D8-3C142F4B3D1A}" srcOrd="0" destOrd="0" presId="urn:microsoft.com/office/officeart/2005/8/layout/pList2"/>
    <dgm:cxn modelId="{7CFCE4E6-4EF5-466C-8FB3-108019EF9F3D}" type="presParOf" srcId="{42FAE4CB-1ADA-4335-9A39-752FB680FBEE}" destId="{43067649-3645-460C-B862-C45E3C02BBED}" srcOrd="1" destOrd="0" presId="urn:microsoft.com/office/officeart/2005/8/layout/pList2"/>
    <dgm:cxn modelId="{E26C1A54-A2E3-4A66-B278-413F37FAE6D7}" type="presParOf" srcId="{43067649-3645-460C-B862-C45E3C02BBED}" destId="{AA6F8213-F326-43D9-B275-1A713882D7F8}" srcOrd="0" destOrd="0" presId="urn:microsoft.com/office/officeart/2005/8/layout/pList2"/>
    <dgm:cxn modelId="{FFF57DD2-7360-4C7E-9311-FE452002775A}" type="presParOf" srcId="{AA6F8213-F326-43D9-B275-1A713882D7F8}" destId="{A159F44E-D15E-4778-B194-B21400EB6834}" srcOrd="0" destOrd="0" presId="urn:microsoft.com/office/officeart/2005/8/layout/pList2"/>
    <dgm:cxn modelId="{1C5FB9A0-370C-4A2A-9CA6-62FD97AE4A2E}" type="presParOf" srcId="{AA6F8213-F326-43D9-B275-1A713882D7F8}" destId="{1F9596FF-E519-4ED3-910D-EC52C03EFB3A}" srcOrd="1" destOrd="0" presId="urn:microsoft.com/office/officeart/2005/8/layout/pList2"/>
    <dgm:cxn modelId="{0F55AAAB-9E3A-488F-B9A4-8EB1D26C8B09}" type="presParOf" srcId="{AA6F8213-F326-43D9-B275-1A713882D7F8}" destId="{3B2384A7-6529-4F76-BDE9-030F2C5ADC7C}" srcOrd="2" destOrd="0" presId="urn:microsoft.com/office/officeart/2005/8/layout/pList2"/>
    <dgm:cxn modelId="{2ED71E35-EFDE-4D67-9E54-4B4F2725AB6D}" type="presParOf" srcId="{43067649-3645-460C-B862-C45E3C02BBED}" destId="{677ECD9B-D43D-4DEF-A799-EFDF4C83D37D}" srcOrd="1" destOrd="0" presId="urn:microsoft.com/office/officeart/2005/8/layout/pList2"/>
    <dgm:cxn modelId="{A3D34F91-13AF-4EF7-B1D5-66805700135B}" type="presParOf" srcId="{43067649-3645-460C-B862-C45E3C02BBED}" destId="{A56FFCB5-C5ED-439C-A21B-E64C930AEC9C}" srcOrd="2" destOrd="0" presId="urn:microsoft.com/office/officeart/2005/8/layout/pList2"/>
    <dgm:cxn modelId="{DDA0F7A1-DB42-42AD-8C06-CAD0ABF267C6}" type="presParOf" srcId="{A56FFCB5-C5ED-439C-A21B-E64C930AEC9C}" destId="{CBFBA73A-2E5E-49AE-B42B-D7901BBB22CB}" srcOrd="0" destOrd="0" presId="urn:microsoft.com/office/officeart/2005/8/layout/pList2"/>
    <dgm:cxn modelId="{0AF1330D-B59E-4127-90C2-102E2C38ED68}" type="presParOf" srcId="{A56FFCB5-C5ED-439C-A21B-E64C930AEC9C}" destId="{EC0D97B0-7401-4F91-B500-E4E5E4B70C1F}" srcOrd="1" destOrd="0" presId="urn:microsoft.com/office/officeart/2005/8/layout/pList2"/>
    <dgm:cxn modelId="{70CBBE9C-EB92-4C55-A76A-BC07F28DDFB8}" type="presParOf" srcId="{A56FFCB5-C5ED-439C-A21B-E64C930AEC9C}" destId="{3B187BE0-44B8-4D92-92ED-67FB944C9196}" srcOrd="2" destOrd="0" presId="urn:microsoft.com/office/officeart/2005/8/layout/pList2"/>
    <dgm:cxn modelId="{2B063610-A812-4876-B2B7-D0F12A5C5ED5}" type="presParOf" srcId="{43067649-3645-460C-B862-C45E3C02BBED}" destId="{571EC8CC-F776-45F2-8EDC-3FCCE98AD0FD}" srcOrd="3" destOrd="0" presId="urn:microsoft.com/office/officeart/2005/8/layout/pList2"/>
    <dgm:cxn modelId="{FD660322-6799-485D-A1F3-C79AE41600A8}" type="presParOf" srcId="{43067649-3645-460C-B862-C45E3C02BBED}" destId="{B0092957-6BB9-411D-8679-3226DCE47236}" srcOrd="4" destOrd="0" presId="urn:microsoft.com/office/officeart/2005/8/layout/pList2"/>
    <dgm:cxn modelId="{D1819708-CD38-4D68-B3D6-88444A29345C}" type="presParOf" srcId="{B0092957-6BB9-411D-8679-3226DCE47236}" destId="{6F1E3A9D-6613-4A9E-976E-D9EAE9D00AE8}" srcOrd="0" destOrd="0" presId="urn:microsoft.com/office/officeart/2005/8/layout/pList2"/>
    <dgm:cxn modelId="{37C75D44-9DC3-4CD3-853E-29A2DCE59B10}" type="presParOf" srcId="{B0092957-6BB9-411D-8679-3226DCE47236}" destId="{126789CA-D882-4434-8232-A0FA606D5CFD}" srcOrd="1" destOrd="0" presId="urn:microsoft.com/office/officeart/2005/8/layout/pList2"/>
    <dgm:cxn modelId="{2E4C40A0-7566-4F21-9B71-0A744D6DB749}" type="presParOf" srcId="{B0092957-6BB9-411D-8679-3226DCE47236}" destId="{2C9A99ED-6270-4304-986D-CF0E08DFD468}" srcOrd="2" destOrd="0" presId="urn:microsoft.com/office/officeart/2005/8/layout/pList2"/>
    <dgm:cxn modelId="{39480540-2634-41CB-9716-905D5877B96D}" type="presParOf" srcId="{43067649-3645-460C-B862-C45E3C02BBED}" destId="{293D09D8-59F4-43AF-88DC-DD3B1C591B0D}" srcOrd="5" destOrd="0" presId="urn:microsoft.com/office/officeart/2005/8/layout/pList2"/>
    <dgm:cxn modelId="{CCDB68F7-6452-4BF3-85CA-CD5E418099E5}" type="presParOf" srcId="{43067649-3645-460C-B862-C45E3C02BBED}" destId="{5D46C0CA-B277-4BC0-8CD7-F4EE9F0DA2C5}" srcOrd="6" destOrd="0" presId="urn:microsoft.com/office/officeart/2005/8/layout/pList2"/>
    <dgm:cxn modelId="{EAFEE514-FB66-4B16-A320-D5E6838BEEE6}" type="presParOf" srcId="{5D46C0CA-B277-4BC0-8CD7-F4EE9F0DA2C5}" destId="{67DF659A-1793-4DC1-9BCD-FB40C15DA49A}" srcOrd="0" destOrd="0" presId="urn:microsoft.com/office/officeart/2005/8/layout/pList2"/>
    <dgm:cxn modelId="{12B06F13-EFB4-4A57-9D74-E404F110FE67}" type="presParOf" srcId="{5D46C0CA-B277-4BC0-8CD7-F4EE9F0DA2C5}" destId="{5539FEC0-61FC-4FA5-937D-2FA6ED496E6D}" srcOrd="1" destOrd="0" presId="urn:microsoft.com/office/officeart/2005/8/layout/pList2"/>
    <dgm:cxn modelId="{22841289-73D1-4786-BC25-FAE3C6B5B24B}" type="presParOf" srcId="{5D46C0CA-B277-4BC0-8CD7-F4EE9F0DA2C5}" destId="{3439E90B-02DF-479E-ADB6-997D3114C0C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F0225-D35E-457E-9CCD-669092D69B25}">
      <dsp:nvSpPr>
        <dsp:cNvPr id="0" name=""/>
        <dsp:cNvSpPr/>
      </dsp:nvSpPr>
      <dsp:spPr>
        <a:xfrm>
          <a:off x="624337" y="766495"/>
          <a:ext cx="1452312" cy="145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BAC2E-7FFE-4D53-B233-063F579A4022}">
      <dsp:nvSpPr>
        <dsp:cNvPr id="0" name=""/>
        <dsp:cNvSpPr/>
      </dsp:nvSpPr>
      <dsp:spPr>
        <a:xfrm>
          <a:off x="933846" y="1076005"/>
          <a:ext cx="833294" cy="833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8A71E-F6CB-4604-93D8-578AA4830C55}">
      <dsp:nvSpPr>
        <dsp:cNvPr id="0" name=""/>
        <dsp:cNvSpPr/>
      </dsp:nvSpPr>
      <dsp:spPr>
        <a:xfrm>
          <a:off x="160073" y="2671168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Timeline</a:t>
          </a:r>
        </a:p>
      </dsp:txBody>
      <dsp:txXfrm>
        <a:off x="160073" y="2671168"/>
        <a:ext cx="2380840" cy="720000"/>
      </dsp:txXfrm>
    </dsp:sp>
    <dsp:sp modelId="{47AA1A1C-1AD8-4E98-BD66-22949AAE32CC}">
      <dsp:nvSpPr>
        <dsp:cNvPr id="0" name=""/>
        <dsp:cNvSpPr/>
      </dsp:nvSpPr>
      <dsp:spPr>
        <a:xfrm>
          <a:off x="3421824" y="766495"/>
          <a:ext cx="1452312" cy="145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BCE7C-531E-46E9-9972-A5AB148812BA}">
      <dsp:nvSpPr>
        <dsp:cNvPr id="0" name=""/>
        <dsp:cNvSpPr/>
      </dsp:nvSpPr>
      <dsp:spPr>
        <a:xfrm>
          <a:off x="3731334" y="1076005"/>
          <a:ext cx="833294" cy="833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BFF10-A7DA-4B12-8A05-35E219DF3B49}">
      <dsp:nvSpPr>
        <dsp:cNvPr id="0" name=""/>
        <dsp:cNvSpPr/>
      </dsp:nvSpPr>
      <dsp:spPr>
        <a:xfrm>
          <a:off x="2957560" y="2671168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Project </a:t>
          </a:r>
        </a:p>
      </dsp:txBody>
      <dsp:txXfrm>
        <a:off x="2957560" y="2671168"/>
        <a:ext cx="2380840" cy="720000"/>
      </dsp:txXfrm>
    </dsp:sp>
    <dsp:sp modelId="{C5D870FB-34DC-4AF6-B91D-02BC0AF25C1F}">
      <dsp:nvSpPr>
        <dsp:cNvPr id="0" name=""/>
        <dsp:cNvSpPr/>
      </dsp:nvSpPr>
      <dsp:spPr>
        <a:xfrm>
          <a:off x="6219312" y="766495"/>
          <a:ext cx="1452312" cy="145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4A728-587A-4803-883A-9753239A2ABE}">
      <dsp:nvSpPr>
        <dsp:cNvPr id="0" name=""/>
        <dsp:cNvSpPr/>
      </dsp:nvSpPr>
      <dsp:spPr>
        <a:xfrm>
          <a:off x="6528821" y="1076005"/>
          <a:ext cx="833294" cy="833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19EE7-94BC-4AF2-A877-63E556D6149E}">
      <dsp:nvSpPr>
        <dsp:cNvPr id="0" name=""/>
        <dsp:cNvSpPr/>
      </dsp:nvSpPr>
      <dsp:spPr>
        <a:xfrm>
          <a:off x="5755048" y="2671168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Components</a:t>
          </a:r>
        </a:p>
      </dsp:txBody>
      <dsp:txXfrm>
        <a:off x="5755048" y="2671168"/>
        <a:ext cx="2380840" cy="720000"/>
      </dsp:txXfrm>
    </dsp:sp>
    <dsp:sp modelId="{297D0101-5D8B-44DB-BBB4-96D81670BC5E}">
      <dsp:nvSpPr>
        <dsp:cNvPr id="0" name=""/>
        <dsp:cNvSpPr/>
      </dsp:nvSpPr>
      <dsp:spPr>
        <a:xfrm>
          <a:off x="9016800" y="766495"/>
          <a:ext cx="1452312" cy="145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92774-2494-479F-A942-8F7265A59D8D}">
      <dsp:nvSpPr>
        <dsp:cNvPr id="0" name=""/>
        <dsp:cNvSpPr/>
      </dsp:nvSpPr>
      <dsp:spPr>
        <a:xfrm>
          <a:off x="9326309" y="1076005"/>
          <a:ext cx="833294" cy="833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6DA01-A82B-4EE7-A953-F13141B73C1D}">
      <dsp:nvSpPr>
        <dsp:cNvPr id="0" name=""/>
        <dsp:cNvSpPr/>
      </dsp:nvSpPr>
      <dsp:spPr>
        <a:xfrm>
          <a:off x="8552536" y="2671168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Demo</a:t>
          </a:r>
        </a:p>
      </dsp:txBody>
      <dsp:txXfrm>
        <a:off x="8552536" y="2671168"/>
        <a:ext cx="238084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3CDF-0539-4A72-93D8-3C142F4B3D1A}">
      <dsp:nvSpPr>
        <dsp:cNvPr id="0" name=""/>
        <dsp:cNvSpPr/>
      </dsp:nvSpPr>
      <dsp:spPr>
        <a:xfrm>
          <a:off x="0" y="0"/>
          <a:ext cx="9860549" cy="1692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384A7-6529-4F76-BDE9-030F2C5ADC7C}">
      <dsp:nvSpPr>
        <dsp:cNvPr id="0" name=""/>
        <dsp:cNvSpPr/>
      </dsp:nvSpPr>
      <dsp:spPr>
        <a:xfrm>
          <a:off x="298341" y="225653"/>
          <a:ext cx="2138458" cy="12410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9940" b="76407" l="26791" r="731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9F44E-D15E-4778-B194-B21400EB6834}">
      <dsp:nvSpPr>
        <dsp:cNvPr id="0" name=""/>
        <dsp:cNvSpPr/>
      </dsp:nvSpPr>
      <dsp:spPr>
        <a:xfrm rot="10800000">
          <a:off x="298341" y="1692401"/>
          <a:ext cx="2138458" cy="206849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err="1"/>
            <a:t>Analog</a:t>
          </a:r>
          <a:endParaRPr lang="nl-BE" sz="3100" kern="120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10-80cm</a:t>
          </a:r>
        </a:p>
      </dsp:txBody>
      <dsp:txXfrm rot="10800000">
        <a:off x="361954" y="1692401"/>
        <a:ext cx="2011232" cy="2004878"/>
      </dsp:txXfrm>
    </dsp:sp>
    <dsp:sp modelId="{3B187BE0-44B8-4D92-92ED-67FB944C9196}">
      <dsp:nvSpPr>
        <dsp:cNvPr id="0" name=""/>
        <dsp:cNvSpPr/>
      </dsp:nvSpPr>
      <dsp:spPr>
        <a:xfrm>
          <a:off x="2650646" y="225653"/>
          <a:ext cx="2138458" cy="12410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60" b="73734" l="16140" r="810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A73A-2E5E-49AE-B42B-D7901BBB22CB}">
      <dsp:nvSpPr>
        <dsp:cNvPr id="0" name=""/>
        <dsp:cNvSpPr/>
      </dsp:nvSpPr>
      <dsp:spPr>
        <a:xfrm rot="10800000">
          <a:off x="2650646" y="1692401"/>
          <a:ext cx="2138458" cy="206849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err="1"/>
            <a:t>Individual</a:t>
          </a:r>
          <a:r>
            <a:rPr lang="nl-BE" sz="3100" kern="1200"/>
            <a:t> pixels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BE" sz="3100" kern="1200"/>
        </a:p>
      </dsp:txBody>
      <dsp:txXfrm rot="10800000">
        <a:off x="2714259" y="1692401"/>
        <a:ext cx="2011232" cy="2004878"/>
      </dsp:txXfrm>
    </dsp:sp>
    <dsp:sp modelId="{2C9A99ED-6270-4304-986D-CF0E08DFD468}">
      <dsp:nvSpPr>
        <dsp:cNvPr id="0" name=""/>
        <dsp:cNvSpPr/>
      </dsp:nvSpPr>
      <dsp:spPr>
        <a:xfrm>
          <a:off x="5037197" y="225653"/>
          <a:ext cx="2138458" cy="12410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752" b="84650" l="16874" r="829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E3A9D-6613-4A9E-976E-D9EAE9D00AE8}">
      <dsp:nvSpPr>
        <dsp:cNvPr id="0" name=""/>
        <dsp:cNvSpPr/>
      </dsp:nvSpPr>
      <dsp:spPr>
        <a:xfrm rot="10800000">
          <a:off x="5002950" y="1692401"/>
          <a:ext cx="2206953" cy="206849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err="1"/>
            <a:t>Analog</a:t>
          </a:r>
          <a:br>
            <a:rPr lang="nl-BE" sz="3100" kern="1200"/>
          </a:br>
          <a:r>
            <a:rPr lang="nl-BE" sz="3100" kern="1200"/>
            <a:t>15cm – 6.45m</a:t>
          </a:r>
          <a:endParaRPr lang="en-BE" sz="3100" kern="1200"/>
        </a:p>
      </dsp:txBody>
      <dsp:txXfrm rot="10800000">
        <a:off x="5066563" y="1692401"/>
        <a:ext cx="2079727" cy="2004878"/>
      </dsp:txXfrm>
    </dsp:sp>
    <dsp:sp modelId="{3439E90B-02DF-479E-ADB6-997D3114C0C9}">
      <dsp:nvSpPr>
        <dsp:cNvPr id="0" name=""/>
        <dsp:cNvSpPr/>
      </dsp:nvSpPr>
      <dsp:spPr>
        <a:xfrm>
          <a:off x="7423749" y="225653"/>
          <a:ext cx="2138458" cy="12410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F659A-1793-4DC1-9BCD-FB40C15DA49A}">
      <dsp:nvSpPr>
        <dsp:cNvPr id="0" name=""/>
        <dsp:cNvSpPr/>
      </dsp:nvSpPr>
      <dsp:spPr>
        <a:xfrm rot="10800000">
          <a:off x="7423749" y="1692401"/>
          <a:ext cx="2138458" cy="206849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err="1"/>
            <a:t>Analog</a:t>
          </a:r>
          <a:r>
            <a:rPr lang="nl-BE" sz="3100" kern="1200"/>
            <a:t> </a:t>
          </a:r>
          <a:br>
            <a:rPr lang="nl-BE" sz="3100" kern="1200"/>
          </a:br>
          <a:r>
            <a:rPr lang="nl-BE" sz="3100" kern="1200"/>
            <a:t>35cm – 6m</a:t>
          </a:r>
          <a:endParaRPr lang="en-BE" sz="3100" kern="1200"/>
        </a:p>
      </dsp:txBody>
      <dsp:txXfrm rot="10800000">
        <a:off x="7487362" y="1692401"/>
        <a:ext cx="2011232" cy="2004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28-5-2024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jas</a:t>
            </a:r>
            <a:endParaRPr lang="en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00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jo</a:t>
            </a:r>
            <a:endParaRPr lang="en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16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beide</a:t>
            </a:r>
            <a:endParaRPr lang="en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15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24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26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</a:t>
            </a:r>
            <a:endParaRPr lang="en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10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21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76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 &amp; beide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79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BE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/>
              <a:t>Elfde-Liniestraat 24, 3500 Hasselt, </a:t>
            </a:r>
            <a:r>
              <a:rPr lang="nl-NL" sz="1500" err="1"/>
              <a:t>www.pxl.be</a:t>
            </a:r>
            <a:endParaRPr lang="nl-NL" sz="15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143" y="2527300"/>
            <a:ext cx="5423308" cy="1607378"/>
          </a:xfrm>
        </p:spPr>
        <p:txBody>
          <a:bodyPr/>
          <a:lstStyle/>
          <a:p>
            <a:r>
              <a:rPr lang="nl-BE" sz="4800"/>
              <a:t>Depthmonitor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143" y="3429000"/>
            <a:ext cx="4462462" cy="1411357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</a:rPr>
              <a:t>Students: Jasper Maes</a:t>
            </a: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&amp; Jonas Vanhulst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Agenda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7E82FBBD-FDCF-4A2A-EC28-0C6A11E10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78686"/>
              </p:ext>
            </p:extLst>
          </p:nvPr>
        </p:nvGraphicFramePr>
        <p:xfrm>
          <a:off x="549275" y="1780834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EC516E0F-3973-217A-0198-900340E17F25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1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87" y="839416"/>
            <a:ext cx="11160125" cy="1260475"/>
          </a:xfrm>
        </p:spPr>
        <p:txBody>
          <a:bodyPr/>
          <a:lstStyle/>
          <a:p>
            <a:pPr algn="ctr"/>
            <a:r>
              <a:rPr lang="nl-BE"/>
              <a:t>Timeline</a:t>
            </a:r>
          </a:p>
        </p:txBody>
      </p:sp>
      <p:sp>
        <p:nvSpPr>
          <p:cNvPr id="3" name="Hexagon 19">
            <a:extLst>
              <a:ext uri="{FF2B5EF4-FFF2-40B4-BE49-F238E27FC236}">
                <a16:creationId xmlns:a16="http://schemas.microsoft.com/office/drawing/2014/main" id="{2F185165-BA7E-95C1-DB89-24329D78A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361" y="2277832"/>
            <a:ext cx="2506947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Hexagon 27">
            <a:extLst>
              <a:ext uri="{FF2B5EF4-FFF2-40B4-BE49-F238E27FC236}">
                <a16:creationId xmlns:a16="http://schemas.microsoft.com/office/drawing/2014/main" id="{159A977F-6C61-4954-1C8E-BA7914812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0155" y="2277832"/>
            <a:ext cx="2605297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Hexagon 33">
            <a:extLst>
              <a:ext uri="{FF2B5EF4-FFF2-40B4-BE49-F238E27FC236}">
                <a16:creationId xmlns:a16="http://schemas.microsoft.com/office/drawing/2014/main" id="{D58DB4C5-D0CF-29AC-9CB0-0A2A03E8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5950" y="2277832"/>
            <a:ext cx="253117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Hexagon 37">
            <a:extLst>
              <a:ext uri="{FF2B5EF4-FFF2-40B4-BE49-F238E27FC236}">
                <a16:creationId xmlns:a16="http://schemas.microsoft.com/office/drawing/2014/main" id="{C252E7C3-424D-26E3-369D-F6604BE87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1744" y="2277832"/>
            <a:ext cx="2487168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id="{2FE42794-2CB7-E312-3082-008778A59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935" y="3014790"/>
            <a:ext cx="2421356" cy="23180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90">
            <a:extLst>
              <a:ext uri="{FF2B5EF4-FFF2-40B4-BE49-F238E27FC236}">
                <a16:creationId xmlns:a16="http://schemas.microsoft.com/office/drawing/2014/main" id="{D3FFA1EA-7409-F09C-DFAD-18BE4ACC8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1284" y="3002718"/>
            <a:ext cx="2487168" cy="23300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94">
            <a:extLst>
              <a:ext uri="{FF2B5EF4-FFF2-40B4-BE49-F238E27FC236}">
                <a16:creationId xmlns:a16="http://schemas.microsoft.com/office/drawing/2014/main" id="{616B5358-F35A-C4A4-CB1A-76757AAC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952" y="3002718"/>
            <a:ext cx="2487168" cy="23300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98">
            <a:extLst>
              <a:ext uri="{FF2B5EF4-FFF2-40B4-BE49-F238E27FC236}">
                <a16:creationId xmlns:a16="http://schemas.microsoft.com/office/drawing/2014/main" id="{78F6F3D2-5846-CB9B-659A-3BFB000B4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1916" y="3014790"/>
            <a:ext cx="2487168" cy="23180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32DC898-13A6-3F2C-F1C2-ED1CB77DEC59}"/>
              </a:ext>
            </a:extLst>
          </p:cNvPr>
          <p:cNvSpPr txBox="1"/>
          <p:nvPr/>
        </p:nvSpPr>
        <p:spPr>
          <a:xfrm>
            <a:off x="832935" y="2410633"/>
            <a:ext cx="236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January &amp; February</a:t>
            </a:r>
          </a:p>
        </p:txBody>
      </p:sp>
      <p:sp>
        <p:nvSpPr>
          <p:cNvPr id="16" name="TextBox 53">
            <a:extLst>
              <a:ext uri="{FF2B5EF4-FFF2-40B4-BE49-F238E27FC236}">
                <a16:creationId xmlns:a16="http://schemas.microsoft.com/office/drawing/2014/main" id="{ECE8559A-D055-9113-F641-8578364390E1}"/>
              </a:ext>
            </a:extLst>
          </p:cNvPr>
          <p:cNvSpPr txBox="1"/>
          <p:nvPr/>
        </p:nvSpPr>
        <p:spPr>
          <a:xfrm>
            <a:off x="3785728" y="2410633"/>
            <a:ext cx="2094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March</a:t>
            </a:r>
          </a:p>
        </p:txBody>
      </p:sp>
      <p:sp>
        <p:nvSpPr>
          <p:cNvPr id="17" name="TextBox 55">
            <a:extLst>
              <a:ext uri="{FF2B5EF4-FFF2-40B4-BE49-F238E27FC236}">
                <a16:creationId xmlns:a16="http://schemas.microsoft.com/office/drawing/2014/main" id="{834F5B09-9CB5-6573-D27D-E6083EEAD408}"/>
              </a:ext>
            </a:extLst>
          </p:cNvPr>
          <p:cNvSpPr txBox="1"/>
          <p:nvPr/>
        </p:nvSpPr>
        <p:spPr>
          <a:xfrm>
            <a:off x="6488316" y="2410633"/>
            <a:ext cx="211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April</a:t>
            </a:r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DA43B0A2-C648-84FA-B781-0672B4A9145F}"/>
              </a:ext>
            </a:extLst>
          </p:cNvPr>
          <p:cNvSpPr txBox="1"/>
          <p:nvPr/>
        </p:nvSpPr>
        <p:spPr>
          <a:xfrm>
            <a:off x="9245972" y="2410633"/>
            <a:ext cx="195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May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F782D1D1-1362-D80D-47C1-08F477E2DF0B}"/>
              </a:ext>
            </a:extLst>
          </p:cNvPr>
          <p:cNvSpPr txBox="1"/>
          <p:nvPr/>
        </p:nvSpPr>
        <p:spPr>
          <a:xfrm>
            <a:off x="989441" y="3358599"/>
            <a:ext cx="2085110" cy="453408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>
                <a:latin typeface="+mj-lt"/>
                <a:cs typeface="Biome Light" panose="020B0303030204020804" pitchFamily="34" charset="0"/>
              </a:rPr>
              <a:t>Product Research</a:t>
            </a:r>
          </a:p>
          <a:p>
            <a:pPr algn="ctr"/>
            <a:endParaRPr lang="en-US" sz="1400">
              <a:cs typeface="Biome Light" panose="020B0303030204020804" pitchFamily="34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882FB7D6-F940-F791-7960-76A5FBBA5475}"/>
              </a:ext>
            </a:extLst>
          </p:cNvPr>
          <p:cNvSpPr txBox="1"/>
          <p:nvPr/>
        </p:nvSpPr>
        <p:spPr>
          <a:xfrm>
            <a:off x="3822313" y="3358599"/>
            <a:ext cx="2085110" cy="629201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>
                <a:latin typeface="+mj-lt"/>
                <a:cs typeface="Biome Light" panose="020B0303030204020804" pitchFamily="34" charset="0"/>
              </a:rPr>
              <a:t>Product Development</a:t>
            </a:r>
            <a:br>
              <a:rPr lang="en-US" b="1">
                <a:latin typeface="+mj-lt"/>
                <a:cs typeface="Biome Light" panose="020B0303030204020804" pitchFamily="34" charset="0"/>
              </a:rPr>
            </a:br>
            <a:endParaRPr lang="en-US" b="1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 b="0" i="0" u="none" strike="noStrike">
                <a:effectLst/>
                <a:cs typeface="Biome Light" panose="020B0303030204020804" pitchFamily="34" charset="0"/>
              </a:rPr>
              <a:t> Se</a:t>
            </a:r>
            <a:r>
              <a:rPr lang="en-US" sz="1400">
                <a:cs typeface="Biome Light" panose="020B0303030204020804" pitchFamily="34" charset="0"/>
              </a:rPr>
              <a:t>nsor</a:t>
            </a:r>
            <a:r>
              <a:rPr lang="en-US" sz="1400" b="0" i="0" u="none" strike="noStrike">
                <a:effectLst/>
                <a:cs typeface="Biome Light" panose="020B0303030204020804" pitchFamily="34" charset="0"/>
              </a:rPr>
              <a:t> programming</a:t>
            </a:r>
          </a:p>
          <a:p>
            <a:pPr algn="ctr"/>
            <a:r>
              <a:rPr lang="en-US" sz="1400" b="0" i="0" u="none" strike="noStrike">
                <a:effectLst/>
                <a:cs typeface="Biome Light" panose="020B0303030204020804" pitchFamily="34" charset="0"/>
              </a:rPr>
              <a:t> </a:t>
            </a:r>
            <a:r>
              <a:rPr lang="en-US" sz="1400">
                <a:cs typeface="Biome Light" panose="020B0303030204020804" pitchFamily="34" charset="0"/>
              </a:rPr>
              <a:t>Arduino programming</a:t>
            </a:r>
            <a:endParaRPr lang="en-US" sz="1400" b="0" i="0" u="none" strike="noStrike">
              <a:effectLst/>
              <a:cs typeface="Biome Light" panose="020B0303030204020804" pitchFamily="34" charset="0"/>
            </a:endParaRPr>
          </a:p>
          <a:p>
            <a:pPr algn="ctr"/>
            <a:r>
              <a:rPr lang="en-US" sz="1400">
                <a:cs typeface="Biome Light" panose="020B0303030204020804" pitchFamily="34" charset="0"/>
              </a:rPr>
              <a:t>Wiring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7C7654B5-FA39-BA66-186B-4E9A2E4F0643}"/>
              </a:ext>
            </a:extLst>
          </p:cNvPr>
          <p:cNvSpPr txBox="1"/>
          <p:nvPr/>
        </p:nvSpPr>
        <p:spPr>
          <a:xfrm>
            <a:off x="6452646" y="3358599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>
                <a:latin typeface="+mj-lt"/>
                <a:cs typeface="Biome Light" panose="020B0303030204020804" pitchFamily="34" charset="0"/>
              </a:rPr>
              <a:t>Product Development</a:t>
            </a:r>
            <a:br>
              <a:rPr lang="en-US" b="1">
                <a:latin typeface="+mj-lt"/>
                <a:cs typeface="Biome Light" panose="020B0303030204020804" pitchFamily="34" charset="0"/>
              </a:rPr>
            </a:br>
            <a:endParaRPr lang="en-US" b="1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>
                <a:cs typeface="Biome Light" panose="020B0303030204020804" pitchFamily="34" charset="0"/>
              </a:rPr>
              <a:t>Arduino programming</a:t>
            </a:r>
          </a:p>
          <a:p>
            <a:pPr algn="ctr"/>
            <a:r>
              <a:rPr lang="en-US" sz="1400">
                <a:cs typeface="Biome Light" panose="020B0303030204020804" pitchFamily="34" charset="0"/>
              </a:rPr>
              <a:t>Documentation</a:t>
            </a:r>
          </a:p>
          <a:p>
            <a:pPr algn="ctr"/>
            <a:r>
              <a:rPr lang="en-US" sz="1400">
                <a:cs typeface="Biome Light" panose="020B0303030204020804" pitchFamily="34" charset="0"/>
              </a:rPr>
              <a:t>Debugging</a:t>
            </a:r>
          </a:p>
          <a:p>
            <a:pPr algn="ctr"/>
            <a:endParaRPr lang="en-US" sz="1400">
              <a:cs typeface="Biome Light" panose="020B0303030204020804" pitchFamily="34" charset="0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4ED12C75-95B0-3EEF-37A3-B6407BEBC53F}"/>
              </a:ext>
            </a:extLst>
          </p:cNvPr>
          <p:cNvSpPr txBox="1"/>
          <p:nvPr/>
        </p:nvSpPr>
        <p:spPr>
          <a:xfrm>
            <a:off x="9178440" y="3358599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>
                <a:latin typeface="+mj-lt"/>
                <a:cs typeface="Biome Light" panose="020B0303030204020804" pitchFamily="34" charset="0"/>
              </a:rPr>
              <a:t>Product launch</a:t>
            </a:r>
            <a:br>
              <a:rPr lang="en-US" b="1">
                <a:latin typeface="+mj-lt"/>
                <a:cs typeface="Biome Light" panose="020B0303030204020804" pitchFamily="34" charset="0"/>
              </a:rPr>
            </a:br>
            <a:endParaRPr lang="en-US" b="1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>
                <a:cs typeface="Biome Light" panose="020B0303030204020804" pitchFamily="34" charset="0"/>
              </a:rPr>
              <a:t>Final Touch</a:t>
            </a:r>
          </a:p>
          <a:p>
            <a:pPr algn="ctr"/>
            <a:r>
              <a:rPr lang="en-US" sz="1400">
                <a:cs typeface="Biome Light" panose="020B0303030204020804" pitchFamily="34" charset="0"/>
              </a:rPr>
              <a:t>Working Product</a:t>
            </a:r>
          </a:p>
          <a:p>
            <a:pPr algn="ctr"/>
            <a:r>
              <a:rPr lang="en-US" sz="1400" err="1">
                <a:cs typeface="Biome Light" panose="020B0303030204020804" pitchFamily="34" charset="0"/>
              </a:rPr>
              <a:t>Github</a:t>
            </a:r>
            <a:r>
              <a:rPr lang="en-US" sz="1400">
                <a:cs typeface="Biome Light" panose="020B0303030204020804" pitchFamily="34" charset="0"/>
              </a:rPr>
              <a:t> repository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867C60A-E1A0-3AC6-7F01-1097E27745D3}"/>
              </a:ext>
            </a:extLst>
          </p:cNvPr>
          <p:cNvSpPr txBox="1"/>
          <p:nvPr/>
        </p:nvSpPr>
        <p:spPr>
          <a:xfrm>
            <a:off x="918907" y="3941273"/>
            <a:ext cx="2226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cs typeface="Biome Light" panose="020B0303030204020804" pitchFamily="34" charset="0"/>
              </a:rPr>
              <a:t> Reading documentation</a:t>
            </a:r>
          </a:p>
          <a:p>
            <a:pPr algn="ctr"/>
            <a:r>
              <a:rPr lang="en-US" sz="1400">
                <a:cs typeface="Biome Light" panose="020B0303030204020804" pitchFamily="34" charset="0"/>
              </a:rPr>
              <a:t>  Installations</a:t>
            </a:r>
          </a:p>
          <a:p>
            <a:pPr algn="ctr"/>
            <a:r>
              <a:rPr lang="en-US" sz="1400">
                <a:cs typeface="Biome Light" panose="020B0303030204020804" pitchFamily="34" charset="0"/>
              </a:rPr>
              <a:t>Calculations</a:t>
            </a:r>
          </a:p>
          <a:p>
            <a:pPr algn="ctr"/>
            <a:r>
              <a:rPr lang="en-US" sz="1400">
                <a:cs typeface="Biome Light" panose="020B0303030204020804" pitchFamily="34" charset="0"/>
              </a:rPr>
              <a:t>Project application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296CC24-F2A9-A300-26ED-7B7D2FF686C2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2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6DA92-777F-12EE-8414-004D9E79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Project overview</a:t>
            </a:r>
            <a:endParaRPr lang="en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C625602-F31F-2149-8D41-675DF610654D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3</a:t>
            </a:r>
            <a:endParaRPr lang="en-BE"/>
          </a:p>
        </p:txBody>
      </p:sp>
      <p:pic>
        <p:nvPicPr>
          <p:cNvPr id="5" name="Afbeelding 4" descr="Afbeelding met tekst, schermopname, diagram, cirkel&#10;&#10;Automatisch gegenereerde beschrijving">
            <a:extLst>
              <a:ext uri="{FF2B5EF4-FFF2-40B4-BE49-F238E27FC236}">
                <a16:creationId xmlns:a16="http://schemas.microsoft.com/office/drawing/2014/main" id="{E1D2C7EC-140B-50BC-7E2A-203936CF0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87" y="1054487"/>
            <a:ext cx="2888599" cy="45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2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DF396-8BED-DEF2-7D2B-CE1C5D4DB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Used </a:t>
            </a:r>
            <a:r>
              <a:rPr lang="nl-BE" err="1"/>
              <a:t>Components</a:t>
            </a:r>
            <a:endParaRPr lang="en-BE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E34BBD-689F-F3BF-D7C4-C1FBC4CA1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68417"/>
              </p:ext>
            </p:extLst>
          </p:nvPr>
        </p:nvGraphicFramePr>
        <p:xfrm>
          <a:off x="1165724" y="2166426"/>
          <a:ext cx="9860550" cy="376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4832C39D-BA1C-85F9-2154-B22F7FC373F1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4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267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3D6BF-9005-365B-4BD8-A081C4AED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Other </a:t>
            </a:r>
            <a:r>
              <a:rPr lang="nl-BE" err="1"/>
              <a:t>researched</a:t>
            </a:r>
            <a:r>
              <a:rPr lang="nl-BE"/>
              <a:t> </a:t>
            </a:r>
            <a:r>
              <a:rPr lang="nl-BE" err="1"/>
              <a:t>components</a:t>
            </a:r>
            <a:endParaRPr lang="en-BE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FE336B9-1663-220D-BF70-6CDD7DD700E9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5</a:t>
            </a:r>
            <a:endParaRPr lang="en-BE"/>
          </a:p>
        </p:txBody>
      </p:sp>
      <p:pic>
        <p:nvPicPr>
          <p:cNvPr id="6" name="Afbeelding 5" descr="Afbeelding met elektronica, Elektronische engineering&#10;&#10;Automatisch gegenereerde beschrijving">
            <a:extLst>
              <a:ext uri="{FF2B5EF4-FFF2-40B4-BE49-F238E27FC236}">
                <a16:creationId xmlns:a16="http://schemas.microsoft.com/office/drawing/2014/main" id="{11C8129D-7CE6-E9C1-F8C3-870685A58A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018" b="70097" l="16388" r="83996"/>
                    </a14:imgEffect>
                  </a14:imgLayer>
                </a14:imgProps>
              </a:ext>
            </a:extLst>
          </a:blip>
          <a:srcRect l="7937" t="21633" r="7553" b="24518"/>
          <a:stretch/>
        </p:blipFill>
        <p:spPr bwMode="auto">
          <a:xfrm>
            <a:off x="1762904" y="2610941"/>
            <a:ext cx="3020111" cy="1924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Afbeelding 7" descr="GP2Y0A02YK0F Sharp Microelectronics | Mouser Nederland">
            <a:extLst>
              <a:ext uri="{FF2B5EF4-FFF2-40B4-BE49-F238E27FC236}">
                <a16:creationId xmlns:a16="http://schemas.microsoft.com/office/drawing/2014/main" id="{DE1969D9-A68C-C851-223B-6B2293EAD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83" y="2610941"/>
            <a:ext cx="2766892" cy="197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CF9C567-9F5E-EA8C-EC50-E2378E2C9B4B}"/>
              </a:ext>
            </a:extLst>
          </p:cNvPr>
          <p:cNvSpPr txBox="1"/>
          <p:nvPr/>
        </p:nvSpPr>
        <p:spPr>
          <a:xfrm>
            <a:off x="2138288" y="4455807"/>
            <a:ext cx="264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High peak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Trigger and echo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Easy programable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err="1"/>
              <a:t>Analog</a:t>
            </a:r>
            <a:r>
              <a:rPr lang="nl-BE"/>
              <a:t> </a:t>
            </a:r>
            <a:r>
              <a:rPr lang="nl-BE" err="1"/>
              <a:t>values</a:t>
            </a:r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57FEB8F-930E-A120-097A-4C31A1F61F7F}"/>
              </a:ext>
            </a:extLst>
          </p:cNvPr>
          <p:cNvSpPr txBox="1"/>
          <p:nvPr/>
        </p:nvSpPr>
        <p:spPr>
          <a:xfrm>
            <a:off x="7172177" y="4455807"/>
            <a:ext cx="264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Digital </a:t>
            </a:r>
            <a:r>
              <a:rPr lang="nl-BE" err="1"/>
              <a:t>values</a:t>
            </a: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err="1"/>
              <a:t>Only</a:t>
            </a:r>
            <a:r>
              <a:rPr lang="nl-BE"/>
              <a:t> high or 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Easy </a:t>
            </a:r>
            <a:r>
              <a:rPr lang="nl-BE" err="1"/>
              <a:t>programable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82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40940-889A-982F-4A00-3FAF86BB6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Arduino </a:t>
            </a:r>
            <a:r>
              <a:rPr lang="nl-BE" err="1"/>
              <a:t>connections</a:t>
            </a:r>
            <a:endParaRPr lang="en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7B84F3-F026-5935-E0C0-93F7D309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8" y="1898650"/>
            <a:ext cx="6144482" cy="411537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70A0E0D-2479-B6E9-0E59-686B587FAAE4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6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077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C8909-C94F-F026-62C4-A2B8F3EAC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Arduino software</a:t>
            </a:r>
            <a:endParaRPr lang="en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8597F0-F894-93F6-9DCF-EFF000B66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032" y="2279064"/>
            <a:ext cx="7819933" cy="31932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36A2AF0-F707-5549-B58A-E7AE310281B6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7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295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8C6D6-D461-C7C1-9067-9758801FF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060" y="3031386"/>
            <a:ext cx="1911880" cy="795228"/>
          </a:xfrm>
        </p:spPr>
        <p:txBody>
          <a:bodyPr/>
          <a:lstStyle/>
          <a:p>
            <a:r>
              <a:rPr lang="nl-BE"/>
              <a:t>Demo</a:t>
            </a:r>
            <a:endParaRPr lang="en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30C8D5D-2A23-4007-7715-ABF52C5DC36A}"/>
              </a:ext>
            </a:extLst>
          </p:cNvPr>
          <p:cNvSpPr txBox="1"/>
          <p:nvPr/>
        </p:nvSpPr>
        <p:spPr>
          <a:xfrm>
            <a:off x="11496448" y="632732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8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3191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Kantoorthema</vt:lpstr>
      <vt:lpstr>Depthmonitor</vt:lpstr>
      <vt:lpstr>Agenda</vt:lpstr>
      <vt:lpstr>Timeline</vt:lpstr>
      <vt:lpstr>Project overview</vt:lpstr>
      <vt:lpstr>Used Components</vt:lpstr>
      <vt:lpstr>Other researched components</vt:lpstr>
      <vt:lpstr>Arduino connections</vt:lpstr>
      <vt:lpstr>Arduino software</vt:lpstr>
      <vt:lpstr>Demo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revision>1</cp:revision>
  <dcterms:created xsi:type="dcterms:W3CDTF">2017-10-12T15:08:04Z</dcterms:created>
  <dcterms:modified xsi:type="dcterms:W3CDTF">2024-05-28T14:13:09Z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