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7" r:id="rId4"/>
    <p:sldId id="266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48" autoAdjust="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#1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nl-NL" noProof="0" dirty="0"/>
            <a:t>SOFTWARE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nl-NL" noProof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nl-NL" noProof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nl-NL" noProof="0"/>
            <a:t>COMPONENTEN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nl-NL" noProof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nl-NL" noProof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nl-NL" noProof="0"/>
            <a:t>GITHUB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nl-NL" noProof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nl-NL" noProof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 met effen opvulling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#1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#1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#1"/>
    <dgm:cxn modelId="{6E31C6AB-C9E6-448F-A8CC-566A63619D4D}" type="presOf" srcId="{76CC3289-2662-43F0-A3C6-BA04A135F08C}" destId="{133097FC-B1F8-4953-B0AB-E8E73D968D1C}" srcOrd="0" destOrd="0" presId="urn:microsoft.com/office/officeart/2018/2/layout/IconLabelList#1"/>
    <dgm:cxn modelId="{2AD6E781-3ED2-484E-B438-73386D2C583D}" type="presParOf" srcId="{8994D886-A75F-411A-A9D7-D31991FF12BD}" destId="{E1DBA6D5-BD14-4CD2-A0CC-80F867FEFA81}" srcOrd="0" destOrd="0" presId="urn:microsoft.com/office/officeart/2018/2/layout/IconLabelList#1"/>
    <dgm:cxn modelId="{10B2B212-528C-471D-ABD0-D66ED992B833}" type="presParOf" srcId="{E1DBA6D5-BD14-4CD2-A0CC-80F867FEFA81}" destId="{19A8DC21-3E65-409D-AD53-DA51BB9198A0}" srcOrd="0" destOrd="0" presId="urn:microsoft.com/office/officeart/2018/2/layout/IconLabelList#1"/>
    <dgm:cxn modelId="{2A8FB3D0-F98B-4F5A-BACA-4315E38776FB}" type="presParOf" srcId="{E1DBA6D5-BD14-4CD2-A0CC-80F867FEFA81}" destId="{B9F90A48-FF94-4C94-A587-0190406F6FD3}" srcOrd="1" destOrd="0" presId="urn:microsoft.com/office/officeart/2018/2/layout/IconLabelList#1"/>
    <dgm:cxn modelId="{95FEF629-9884-451C-89B4-41B897ABE3D6}" type="presParOf" srcId="{E1DBA6D5-BD14-4CD2-A0CC-80F867FEFA81}" destId="{A99B5DD6-89E9-4537-B415-4205CEB9323A}" srcOrd="2" destOrd="0" presId="urn:microsoft.com/office/officeart/2018/2/layout/IconLabelList#1"/>
    <dgm:cxn modelId="{0FE6827F-DE80-4F8A-8E9D-7F88C0F7EF29}" type="presParOf" srcId="{8994D886-A75F-411A-A9D7-D31991FF12BD}" destId="{8B391436-B9B0-45BD-A57F-792D6376D868}" srcOrd="1" destOrd="0" presId="urn:microsoft.com/office/officeart/2018/2/layout/IconLabelList#1"/>
    <dgm:cxn modelId="{4857BE3A-D518-473D-AC79-7B9BF18B9824}" type="presParOf" srcId="{8994D886-A75F-411A-A9D7-D31991FF12BD}" destId="{95872155-C45D-46D3-874C-D838089A06F8}" srcOrd="2" destOrd="0" presId="urn:microsoft.com/office/officeart/2018/2/layout/IconLabelList#1"/>
    <dgm:cxn modelId="{B4B325C4-81F2-4B3E-8CBF-4532B0BFA343}" type="presParOf" srcId="{95872155-C45D-46D3-874C-D838089A06F8}" destId="{CE9DF0E8-B0DE-4E1E-9FF4-6006AD8428DB}" srcOrd="0" destOrd="0" presId="urn:microsoft.com/office/officeart/2018/2/layout/IconLabelList#1"/>
    <dgm:cxn modelId="{0AE6D335-6E55-47E1-BAD8-0368620AB8F6}" type="presParOf" srcId="{95872155-C45D-46D3-874C-D838089A06F8}" destId="{AA0423A1-55B2-45E9-BFE7-3FBE5BDA65ED}" srcOrd="1" destOrd="0" presId="urn:microsoft.com/office/officeart/2018/2/layout/IconLabelList#1"/>
    <dgm:cxn modelId="{AFEE8CCD-97FE-4EFA-A584-DF6AFDAD2B20}" type="presParOf" srcId="{95872155-C45D-46D3-874C-D838089A06F8}" destId="{55120873-6F5C-4053-8EAD-6287A7F1097E}" srcOrd="2" destOrd="0" presId="urn:microsoft.com/office/officeart/2018/2/layout/IconLabelList#1"/>
    <dgm:cxn modelId="{26649F18-C204-4047-8300-905486AB3755}" type="presParOf" srcId="{8994D886-A75F-411A-A9D7-D31991FF12BD}" destId="{F679C986-30E4-4F0A-A3A6-CAE528BFED76}" srcOrd="3" destOrd="0" presId="urn:microsoft.com/office/officeart/2018/2/layout/IconLabelList#1"/>
    <dgm:cxn modelId="{898D629F-DA37-435F-A0B2-0617605D711A}" type="presParOf" srcId="{8994D886-A75F-411A-A9D7-D31991FF12BD}" destId="{2EC2FDE3-8908-45C7-A3FD-EB370213FE69}" srcOrd="4" destOrd="0" presId="urn:microsoft.com/office/officeart/2018/2/layout/IconLabelList#1"/>
    <dgm:cxn modelId="{2BDADB1C-15B1-4763-9B35-3792147F8F87}" type="presParOf" srcId="{2EC2FDE3-8908-45C7-A3FD-EB370213FE69}" destId="{6DB1FE51-13D0-4A38-AD6E-48D4371A1AF3}" srcOrd="0" destOrd="0" presId="urn:microsoft.com/office/officeart/2018/2/layout/IconLabelList#1"/>
    <dgm:cxn modelId="{F692F1E6-C6EC-4391-8432-EB6C34194240}" type="presParOf" srcId="{2EC2FDE3-8908-45C7-A3FD-EB370213FE69}" destId="{0928538A-05CC-4A79-BD5D-92F985D1EEE5}" srcOrd="1" destOrd="0" presId="urn:microsoft.com/office/officeart/2018/2/layout/IconLabelList#1"/>
    <dgm:cxn modelId="{0E6AF6C4-A4E5-4234-9E16-F9F2334264CD}" type="presParOf" srcId="{2EC2FDE3-8908-45C7-A3FD-EB370213FE69}" destId="{133097FC-B1F8-4953-B0AB-E8E73D968D1C}" srcOrd="2" destOrd="0" presId="urn:microsoft.com/office/officeart/2018/2/layout/IconLabel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nl-NL" noProof="0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nl-NL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nl-NL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nl-NL" noProof="0" dirty="0"/>
            <a:t>Lokaal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nl-NL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nl-NL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nl-NL" noProof="0" dirty="0"/>
            <a:t>Hybride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nl-NL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nl-NL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 noProof="0" dirty="0"/>
            <a:t>SOFTWARE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 noProof="0"/>
            <a:t>COMPONENTEN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 noProof="0"/>
            <a:t>GITHUB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 noProof="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 noProof="0" dirty="0"/>
            <a:t>Lokaal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 noProof="0" dirty="0"/>
            <a:t>Hybride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1">
  <dgm:title val="Lijst met pictogramlabels"/>
  <dgm:desc val="Gebruik dit om niet-sequentiële of gegroepeerde gegevenssegmenten weer te geven die vergezeld gaan van gerelateerde visuele elementen. Meest geschikt voor pictogrammen of kleine afbeeldingen met korte bijschrift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95C7D2-ABF9-47D5-A466-C024D5C5A4EE}" type="datetime1">
              <a:rPr lang="nl-NL" smtClean="0"/>
              <a:t>13-3-2023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2C4D06-A9D8-4A2A-8BD7-6476B55DB23D}" type="datetime1">
              <a:rPr lang="nl-NL" noProof="0" smtClean="0"/>
              <a:t>13-3-2023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49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987116-4901-4649-9594-EB5BB5B891FF}" type="datetime1">
              <a:rPr lang="nl-NL" noProof="0" smtClean="0"/>
              <a:t>13-3-2023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14DF9E-4CDC-43FA-9E45-80ADD6219AE2}" type="datetime1">
              <a:rPr lang="nl-NL" noProof="0" smtClean="0"/>
              <a:t>13-3-2023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3F3FB-33AA-4FC5-8E07-D3459C94B810}" type="datetime1">
              <a:rPr lang="nl-NL" noProof="0" smtClean="0"/>
              <a:t>13-3-2023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98C30F-0793-45F7-9D88-900024FC115E}" type="datetime1">
              <a:rPr lang="nl-NL" noProof="0" smtClean="0"/>
              <a:t>13-3-2023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5C4826-BE1E-461D-99D2-2BA6332DA850}" type="datetime1">
              <a:rPr lang="nl-NL" noProof="0" smtClean="0"/>
              <a:t>13-3-2023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C95475-4C0D-4899-B2C1-19355512A25B}" type="datetime1">
              <a:rPr lang="nl-NL" noProof="0" smtClean="0"/>
              <a:t>13-3-2023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24E60D-6E2F-4B76-B9BE-7C0DA6060AC3}" type="datetime1">
              <a:rPr lang="nl-NL" noProof="0" smtClean="0"/>
              <a:t>13-3-2023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451B9-61F0-4F77-B94D-B1A2EE9E8DE1}" type="datetime1">
              <a:rPr lang="nl-NL" noProof="0" smtClean="0"/>
              <a:t>13-3-2023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7" name="Rechthoe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06FDC-A8B7-40A6-A4E8-02FDE5D699CA}" type="datetime1">
              <a:rPr lang="nl-NL" noProof="0" smtClean="0"/>
              <a:t>13-3-2023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E3FC4FD-21F9-4A72-B14F-D07152C9B9DA}" type="datetime1">
              <a:rPr lang="nl-NL" noProof="0" smtClean="0"/>
              <a:t>13-3-2023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38FFE-BC55-4B56-87E2-2C977879A0D2}" type="datetime1">
              <a:rPr lang="nl-NL" noProof="0" smtClean="0"/>
              <a:t>13-3-2023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C457B1E-AEFB-487E-A00C-BD3B08F41CB1}" type="datetime1">
              <a:rPr lang="nl-NL" noProof="0" smtClean="0"/>
              <a:t>13-3-2023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9" name="Rechthoe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hoe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hoe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nl-NL" sz="6000">
                <a:solidFill>
                  <a:schemeClr val="bg1"/>
                </a:solidFill>
              </a:rPr>
              <a:t>Technisch ontwerp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nl-NL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hoe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nl-NL">
                <a:solidFill>
                  <a:srgbClr val="FFFFFF"/>
                </a:solidFill>
              </a:rPr>
              <a:t>Bedankt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nl-NL" dirty="0">
              <a:solidFill>
                <a:schemeClr val="bg2"/>
              </a:solidFill>
            </a:endParaRPr>
          </a:p>
          <a:p>
            <a:pPr rtl="0"/>
            <a:endParaRPr lang="nl-NL" dirty="0">
              <a:solidFill>
                <a:schemeClr val="bg2"/>
              </a:solidFill>
            </a:endParaRPr>
          </a:p>
        </p:txBody>
      </p:sp>
      <p:pic>
        <p:nvPicPr>
          <p:cNvPr id="5" name="Afbeelding 4" descr="Digitale cijf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hoek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nl-NL" dirty="0">
                <a:solidFill>
                  <a:srgbClr val="FFFEFF"/>
                </a:solidFill>
              </a:rPr>
              <a:t>Technische benodigdheden</a:t>
            </a:r>
          </a:p>
        </p:txBody>
      </p:sp>
      <p:graphicFrame>
        <p:nvGraphicFramePr>
          <p:cNvPr id="4" name="Tijdelijke aanduiding voor inhoud 3" descr="pictogram van SmartArt-afbeelding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758841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C10F2-62B1-80A7-B437-8359EB46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11A288-C4B1-3AB6-9E6F-47BCAEC8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99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9506D-232C-58F4-2840-3EC2352B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59797BD-DF7B-2326-684C-A7B01456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06" y="2305847"/>
            <a:ext cx="1492874" cy="775334"/>
          </a:xfrm>
          <a:prstGeom prst="rect">
            <a:avLst/>
          </a:prstGeom>
        </p:spPr>
      </p:pic>
      <p:pic>
        <p:nvPicPr>
          <p:cNvPr id="6" name="Picture 2" descr="Fusion 360 der Einstieg – drucktipps3d.de">
            <a:extLst>
              <a:ext uri="{FF2B5EF4-FFF2-40B4-BE49-F238E27FC236}">
                <a16:creationId xmlns:a16="http://schemas.microsoft.com/office/drawing/2014/main" id="{21F5E273-21CE-7DA0-26A5-6B18A88EFE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15" y="3523675"/>
            <a:ext cx="3249334" cy="16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0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 descr="Computer">
            <a:extLst>
              <a:ext uri="{FF2B5EF4-FFF2-40B4-BE49-F238E27FC236}">
                <a16:creationId xmlns:a16="http://schemas.microsoft.com/office/drawing/2014/main" id="{42AD6184-2DE6-3A14-3683-326988A03B9D}"/>
              </a:ext>
            </a:extLst>
          </p:cNvPr>
          <p:cNvSpPr/>
          <p:nvPr/>
        </p:nvSpPr>
        <p:spPr>
          <a:xfrm>
            <a:off x="524126" y="290225"/>
            <a:ext cx="2285995" cy="228599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58CD8A74-6FD7-6DF9-2BB0-5CBB35ADB625}"/>
              </a:ext>
            </a:extLst>
          </p:cNvPr>
          <p:cNvGrpSpPr/>
          <p:nvPr/>
        </p:nvGrpSpPr>
        <p:grpSpPr>
          <a:xfrm>
            <a:off x="55707" y="2146648"/>
            <a:ext cx="3222832" cy="720000"/>
            <a:chOff x="54818" y="2746269"/>
            <a:chExt cx="3222832" cy="720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0AC086FD-91C5-7F8E-FE72-CB488F86648E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D94C2F39-9DB5-5CD5-7AE5-FC646BF6E3D5}"/>
                </a:ext>
              </a:extLst>
            </p:cNvPr>
            <p:cNvSpPr txBox="1"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1466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noProof="0" dirty="0"/>
                <a:t>SOFTWARE</a:t>
              </a:r>
            </a:p>
          </p:txBody>
        </p:sp>
      </p:grpSp>
      <p:pic>
        <p:nvPicPr>
          <p:cNvPr id="6" name="Afbeelding 5">
            <a:extLst>
              <a:ext uri="{FF2B5EF4-FFF2-40B4-BE49-F238E27FC236}">
                <a16:creationId xmlns:a16="http://schemas.microsoft.com/office/drawing/2014/main" id="{29C73891-7742-17C8-6036-89BED580F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740" y="3239100"/>
            <a:ext cx="4486664" cy="2330179"/>
          </a:xfrm>
          <a:prstGeom prst="rect">
            <a:avLst/>
          </a:prstGeom>
        </p:spPr>
      </p:pic>
      <p:pic>
        <p:nvPicPr>
          <p:cNvPr id="1026" name="Picture 2" descr="Fusion 360 der Einstieg – drucktipps3d.de">
            <a:extLst>
              <a:ext uri="{FF2B5EF4-FFF2-40B4-BE49-F238E27FC236}">
                <a16:creationId xmlns:a16="http://schemas.microsoft.com/office/drawing/2014/main" id="{AF2449D0-C7ED-AC93-7BB2-A3FC281A6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011" y="2382742"/>
            <a:ext cx="3113122" cy="155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35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95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1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Concurrerend landschap</a:t>
            </a:r>
          </a:p>
        </p:txBody>
      </p:sp>
      <p:pic>
        <p:nvPicPr>
          <p:cNvPr id="11" name="Tijdelijke aanduiding voor inhoud 4" descr="Grafieken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Tijdelijke aanduiding voor inhoud 17" descr="Tijdelijke aanduiding voor grafiek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hthoe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Tijdelijke aanduiding voor inhoud 4" descr="Digitale cijf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e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nl-NL" dirty="0"/>
              <a:t>Digitale communicatie</a:t>
            </a:r>
          </a:p>
        </p:txBody>
      </p:sp>
      <p:graphicFrame>
        <p:nvGraphicFramePr>
          <p:cNvPr id="6" name="Tijdelijke aanduiding voor inhoud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26942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1_TF56390039_Win32" id="{4E282C13-ABB7-4AB2-A2C8-4414F7FEA2E1}" vid="{0FE035B2-E1B9-465F-BD8F-AE65AE2BB7DE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{C658A2D4-C789-4BA8-B83C-6CB168491E9F}tf56390039_win32</Template>
  <TotalTime>12</TotalTime>
  <Words>22</Words>
  <Application>Microsoft Office PowerPoint</Application>
  <PresentationFormat>Breedbeeld</PresentationFormat>
  <Paragraphs>17</Paragraphs>
  <Slides>10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</vt:lpstr>
      <vt:lpstr>Technisch ontwerp</vt:lpstr>
      <vt:lpstr>Technische benodigdheden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Concurrerend landschap</vt:lpstr>
      <vt:lpstr>Digitale communicatie</vt:lpstr>
      <vt:lpstr>Bedankt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 ontwerp</dc:title>
  <dc:creator>Jonas Vanhulst</dc:creator>
  <cp:lastModifiedBy>Jonas Vanhulst</cp:lastModifiedBy>
  <cp:revision>1</cp:revision>
  <dcterms:created xsi:type="dcterms:W3CDTF">2023-03-13T08:14:47Z</dcterms:created>
  <dcterms:modified xsi:type="dcterms:W3CDTF">2023-03-13T08:27:10Z</dcterms:modified>
</cp:coreProperties>
</file>