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71" r:id="rId4"/>
    <p:sldId id="266" r:id="rId5"/>
    <p:sldId id="274" r:id="rId6"/>
    <p:sldId id="277" r:id="rId7"/>
    <p:sldId id="278" r:id="rId8"/>
    <p:sldId id="279" r:id="rId9"/>
    <p:sldId id="280" r:id="rId10"/>
  </p:sldIdLst>
  <p:sldSz cx="12188825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1A689-BD26-4FE2-8D64-EDFB3DEC1F79}" v="15" dt="2023-03-19T21:48:32.131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599" autoAdjust="0"/>
  </p:normalViewPr>
  <p:slideViewPr>
    <p:cSldViewPr>
      <p:cViewPr varScale="1">
        <p:scale>
          <a:sx n="56" d="100"/>
          <a:sy n="56" d="100"/>
        </p:scale>
        <p:origin x="58" y="40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09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áš Venc" userId="7a99525d56562ee1" providerId="LiveId" clId="{44B1A689-BD26-4FE2-8D64-EDFB3DEC1F79}"/>
    <pc:docChg chg="custSel addSld delSld modSld">
      <pc:chgData name="Jonáš Venc" userId="7a99525d56562ee1" providerId="LiveId" clId="{44B1A689-BD26-4FE2-8D64-EDFB3DEC1F79}" dt="2023-03-19T21:48:32.131" v="53" actId="1076"/>
      <pc:docMkLst>
        <pc:docMk/>
      </pc:docMkLst>
      <pc:sldChg chg="del">
        <pc:chgData name="Jonáš Venc" userId="7a99525d56562ee1" providerId="LiveId" clId="{44B1A689-BD26-4FE2-8D64-EDFB3DEC1F79}" dt="2023-03-19T21:40:14.323" v="7" actId="47"/>
        <pc:sldMkLst>
          <pc:docMk/>
          <pc:sldMk cId="1920111014" sldId="256"/>
        </pc:sldMkLst>
      </pc:sldChg>
      <pc:sldChg chg="modSp add mod modTransition">
        <pc:chgData name="Jonáš Venc" userId="7a99525d56562ee1" providerId="LiveId" clId="{44B1A689-BD26-4FE2-8D64-EDFB3DEC1F79}" dt="2023-03-19T21:40:37.733" v="39" actId="20577"/>
        <pc:sldMkLst>
          <pc:docMk/>
          <pc:sldMk cId="1895919299" sldId="257"/>
        </pc:sldMkLst>
        <pc:spChg chg="mod">
          <ac:chgData name="Jonáš Venc" userId="7a99525d56562ee1" providerId="LiveId" clId="{44B1A689-BD26-4FE2-8D64-EDFB3DEC1F79}" dt="2023-03-19T21:40:37.733" v="39" actId="20577"/>
          <ac:spMkLst>
            <pc:docMk/>
            <pc:sldMk cId="1895919299" sldId="257"/>
            <ac:spMk id="3" creationId="{69A4BCF7-9F19-4EFF-9506-CE240FB0EE69}"/>
          </ac:spMkLst>
        </pc:spChg>
      </pc:sldChg>
      <pc:sldChg chg="modSp add mod">
        <pc:chgData name="Jonáš Venc" userId="7a99525d56562ee1" providerId="LiveId" clId="{44B1A689-BD26-4FE2-8D64-EDFB3DEC1F79}" dt="2023-03-19T21:40:10.285" v="1" actId="27636"/>
        <pc:sldMkLst>
          <pc:docMk/>
          <pc:sldMk cId="2799028742" sldId="261"/>
        </pc:sldMkLst>
        <pc:spChg chg="mod">
          <ac:chgData name="Jonáš Venc" userId="7a99525d56562ee1" providerId="LiveId" clId="{44B1A689-BD26-4FE2-8D64-EDFB3DEC1F79}" dt="2023-03-19T21:40:10.285" v="1" actId="27636"/>
          <ac:spMkLst>
            <pc:docMk/>
            <pc:sldMk cId="2799028742" sldId="261"/>
            <ac:spMk id="3" creationId="{00000000-0000-0000-0000-000000000000}"/>
          </ac:spMkLst>
        </pc:spChg>
      </pc:sldChg>
      <pc:sldChg chg="modSp add mod">
        <pc:chgData name="Jonáš Venc" userId="7a99525d56562ee1" providerId="LiveId" clId="{44B1A689-BD26-4FE2-8D64-EDFB3DEC1F79}" dt="2023-03-19T21:40:10.344" v="3" actId="27636"/>
        <pc:sldMkLst>
          <pc:docMk/>
          <pc:sldMk cId="3074112997" sldId="266"/>
        </pc:sldMkLst>
        <pc:spChg chg="mod">
          <ac:chgData name="Jonáš Venc" userId="7a99525d56562ee1" providerId="LiveId" clId="{44B1A689-BD26-4FE2-8D64-EDFB3DEC1F79}" dt="2023-03-19T21:40:10.344" v="3" actId="27636"/>
          <ac:spMkLst>
            <pc:docMk/>
            <pc:sldMk cId="3074112997" sldId="266"/>
            <ac:spMk id="3" creationId="{00000000-0000-0000-0000-000000000000}"/>
          </ac:spMkLst>
        </pc:spChg>
      </pc:sldChg>
      <pc:sldChg chg="addSp delSp modSp add mod modAnim">
        <pc:chgData name="Jonáš Venc" userId="7a99525d56562ee1" providerId="LiveId" clId="{44B1A689-BD26-4FE2-8D64-EDFB3DEC1F79}" dt="2023-03-19T21:48:32.131" v="53" actId="1076"/>
        <pc:sldMkLst>
          <pc:docMk/>
          <pc:sldMk cId="4146885980" sldId="271"/>
        </pc:sldMkLst>
        <pc:spChg chg="mod">
          <ac:chgData name="Jonáš Venc" userId="7a99525d56562ee1" providerId="LiveId" clId="{44B1A689-BD26-4FE2-8D64-EDFB3DEC1F79}" dt="2023-03-19T21:40:10.300" v="2" actId="27636"/>
          <ac:spMkLst>
            <pc:docMk/>
            <pc:sldMk cId="4146885980" sldId="271"/>
            <ac:spMk id="19459" creationId="{00000000-0000-0000-0000-000000000000}"/>
          </ac:spMkLst>
        </pc:spChg>
        <pc:picChg chg="add del">
          <ac:chgData name="Jonáš Venc" userId="7a99525d56562ee1" providerId="LiveId" clId="{44B1A689-BD26-4FE2-8D64-EDFB3DEC1F79}" dt="2023-03-19T21:47:39.586" v="41"/>
          <ac:picMkLst>
            <pc:docMk/>
            <pc:sldMk cId="4146885980" sldId="271"/>
            <ac:picMk id="2" creationId="{E8D8FDA4-0BB9-9474-FBBA-9F2C579D5437}"/>
          </ac:picMkLst>
        </pc:picChg>
        <pc:picChg chg="add mod">
          <ac:chgData name="Jonáš Venc" userId="7a99525d56562ee1" providerId="LiveId" clId="{44B1A689-BD26-4FE2-8D64-EDFB3DEC1F79}" dt="2023-03-19T21:48:10.396" v="47" actId="1076"/>
          <ac:picMkLst>
            <pc:docMk/>
            <pc:sldMk cId="4146885980" sldId="271"/>
            <ac:picMk id="3" creationId="{0263DD21-5990-1CEF-E8E2-652A7562F2A0}"/>
          </ac:picMkLst>
        </pc:picChg>
        <pc:picChg chg="del">
          <ac:chgData name="Jonáš Venc" userId="7a99525d56562ee1" providerId="LiveId" clId="{44B1A689-BD26-4FE2-8D64-EDFB3DEC1F79}" dt="2023-03-19T21:47:54.751" v="42" actId="478"/>
          <ac:picMkLst>
            <pc:docMk/>
            <pc:sldMk cId="4146885980" sldId="271"/>
            <ac:picMk id="1026" creationId="{00000000-0000-0000-0000-000000000000}"/>
          </ac:picMkLst>
        </pc:picChg>
        <pc:picChg chg="del">
          <ac:chgData name="Jonáš Venc" userId="7a99525d56562ee1" providerId="LiveId" clId="{44B1A689-BD26-4FE2-8D64-EDFB3DEC1F79}" dt="2023-03-19T21:48:12.927" v="48" actId="478"/>
          <ac:picMkLst>
            <pc:docMk/>
            <pc:sldMk cId="4146885980" sldId="271"/>
            <ac:picMk id="1028" creationId="{00000000-0000-0000-0000-000000000000}"/>
          </ac:picMkLst>
        </pc:picChg>
        <pc:picChg chg="add mod">
          <ac:chgData name="Jonáš Venc" userId="7a99525d56562ee1" providerId="LiveId" clId="{44B1A689-BD26-4FE2-8D64-EDFB3DEC1F79}" dt="2023-03-19T21:48:32.131" v="53" actId="1076"/>
          <ac:picMkLst>
            <pc:docMk/>
            <pc:sldMk cId="4146885980" sldId="271"/>
            <ac:picMk id="1030" creationId="{E23478E5-26F9-28AC-7987-270B9B8ABDCC}"/>
          </ac:picMkLst>
        </pc:picChg>
      </pc:sldChg>
      <pc:sldChg chg="modSp add mod">
        <pc:chgData name="Jonáš Venc" userId="7a99525d56562ee1" providerId="LiveId" clId="{44B1A689-BD26-4FE2-8D64-EDFB3DEC1F79}" dt="2023-03-19T21:40:10.377" v="4" actId="27636"/>
        <pc:sldMkLst>
          <pc:docMk/>
          <pc:sldMk cId="2928635975" sldId="274"/>
        </pc:sldMkLst>
        <pc:spChg chg="mod">
          <ac:chgData name="Jonáš Venc" userId="7a99525d56562ee1" providerId="LiveId" clId="{44B1A689-BD26-4FE2-8D64-EDFB3DEC1F79}" dt="2023-03-19T21:40:10.377" v="4" actId="27636"/>
          <ac:spMkLst>
            <pc:docMk/>
            <pc:sldMk cId="2928635975" sldId="274"/>
            <ac:spMk id="3" creationId="{00000000-0000-0000-0000-000000000000}"/>
          </ac:spMkLst>
        </pc:spChg>
      </pc:sldChg>
      <pc:sldChg chg="add">
        <pc:chgData name="Jonáš Venc" userId="7a99525d56562ee1" providerId="LiveId" clId="{44B1A689-BD26-4FE2-8D64-EDFB3DEC1F79}" dt="2023-03-19T21:40:10.129" v="0"/>
        <pc:sldMkLst>
          <pc:docMk/>
          <pc:sldMk cId="2296723933" sldId="277"/>
        </pc:sldMkLst>
      </pc:sldChg>
      <pc:sldChg chg="modSp add mod">
        <pc:chgData name="Jonáš Venc" userId="7a99525d56562ee1" providerId="LiveId" clId="{44B1A689-BD26-4FE2-8D64-EDFB3DEC1F79}" dt="2023-03-19T21:40:10.387" v="5" actId="27636"/>
        <pc:sldMkLst>
          <pc:docMk/>
          <pc:sldMk cId="773646147" sldId="278"/>
        </pc:sldMkLst>
        <pc:spChg chg="mod">
          <ac:chgData name="Jonáš Venc" userId="7a99525d56562ee1" providerId="LiveId" clId="{44B1A689-BD26-4FE2-8D64-EDFB3DEC1F79}" dt="2023-03-19T21:40:10.387" v="5" actId="27636"/>
          <ac:spMkLst>
            <pc:docMk/>
            <pc:sldMk cId="773646147" sldId="278"/>
            <ac:spMk id="3" creationId="{00000000-0000-0000-0000-000000000000}"/>
          </ac:spMkLst>
        </pc:spChg>
      </pc:sldChg>
      <pc:sldChg chg="modSp add mod">
        <pc:chgData name="Jonáš Venc" userId="7a99525d56562ee1" providerId="LiveId" clId="{44B1A689-BD26-4FE2-8D64-EDFB3DEC1F79}" dt="2023-03-19T21:40:10.414" v="6" actId="27636"/>
        <pc:sldMkLst>
          <pc:docMk/>
          <pc:sldMk cId="868689140" sldId="279"/>
        </pc:sldMkLst>
        <pc:spChg chg="mod">
          <ac:chgData name="Jonáš Venc" userId="7a99525d56562ee1" providerId="LiveId" clId="{44B1A689-BD26-4FE2-8D64-EDFB3DEC1F79}" dt="2023-03-19T21:40:10.414" v="6" actId="27636"/>
          <ac:spMkLst>
            <pc:docMk/>
            <pc:sldMk cId="868689140" sldId="279"/>
            <ac:spMk id="3" creationId="{00000000-0000-0000-0000-000000000000}"/>
          </ac:spMkLst>
        </pc:spChg>
      </pc:sldChg>
      <pc:sldChg chg="add modTransition">
        <pc:chgData name="Jonáš Venc" userId="7a99525d56562ee1" providerId="LiveId" clId="{44B1A689-BD26-4FE2-8D64-EDFB3DEC1F79}" dt="2023-03-19T21:40:10.129" v="0"/>
        <pc:sldMkLst>
          <pc:docMk/>
          <pc:sldMk cId="2897240375" sldId="2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87B419-BC17-4928-8827-4AF9528DB7CF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266998-3A37-4379-88DF-D935FD1389F2}" type="datetime1">
              <a:rPr lang="cs-CZ" noProof="0" smtClean="0"/>
              <a:t>19.03.2023</a:t>
            </a:fld>
            <a:endParaRPr lang="cs-CZ" noProof="0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256" name="čára" descr="Čárová grafik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Volný tvar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58" name="Volný tvar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59" name="Volný tvar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0" name="Volný tvar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1" name="Volný tvar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2" name="Volný tvar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3" name="Volný tvar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4" name="Volný tvar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5" name="Volný tvar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6" name="Volný tvar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7" name="Volný tvar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8" name="Volný tvar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9" name="Volný tvar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0" name="Volný tvar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1" name="Volný tvar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2" name="Volný tvar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3" name="Volný tvar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4" name="Volný tvar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5" name="Volný tvar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6" name="Volný tvar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7" name="Volný tvar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8" name="Volný tvar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9" name="Volný tvar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0" name="Volný tvar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1" name="Volný tvar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2" name="Volný tvar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3" name="Volný tvar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4" name="Volný tvar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5" name="Volný tvar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6" name="Volný tvar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7" name="Volný tvar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8" name="Volný tvar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9" name="Volný tvar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0" name="Volný tvar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1" name="Volný tvar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2" name="Volný tvar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3" name="Volný tvar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4" name="Volný tvar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5" name="Volný tvar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6" name="Volný tvar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7" name="Volný tvar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8" name="Volný tvar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9" name="Volný tvar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0" name="Volný tvar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1" name="Volný tvar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2" name="Volný tvar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3" name="Volný tvar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4" name="Volný tvar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5" name="Volný tvar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6" name="Volný tvar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7" name="Volný tvar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8" name="Volný tvar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9" name="Volný tvar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0" name="Volný tvar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1" name="Volný tvar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2" name="Volný tvar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3" name="Volný tvar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4" name="Volný tvar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5" name="Volný tvar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6" name="Volný tvar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7" name="Volný tvar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8" name="Volný tvar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9" name="Volný tvar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0" name="Volný tvar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1" name="Volný tvar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2" name="Volný tvar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3" name="Volný tvar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4" name="Volný tvar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5" name="Volný tvar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6" name="Volný tvar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7" name="Volný tvar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8" name="Volný tvar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9" name="Volný tvar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0" name="Volný tvar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1" name="Volný tvar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2" name="Volný tvar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3" name="Volný tvar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4" name="Volný tvar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5" name="Volný tvar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6" name="Volný tvar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7" name="Volný tvar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8" name="Volný tvar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9" name="Volný tvar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0" name="Volný tvar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1" name="Volný tvar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2" name="Volný tvar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3" name="Volný tvar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4" name="Volný tvar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5" name="Volný tvar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6" name="Volný tvar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7" name="Volný tvar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8" name="Volný tvar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9" name="Volný tvar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0" name="Volný tvar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1" name="Volný tvar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2" name="Volný tvar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3" name="Volný tvar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4" name="Volný tvar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5" name="Volný tvar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6" name="Volný tvar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7" name="Volný tvar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8" name="Volný tvar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9" name="Volný tvar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0" name="Volný tvar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1" name="Volný tvar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2" name="Volný tvar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3" name="Volný tvar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4" name="Volný tvar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5" name="Volný tvar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6" name="Volný tvar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7" name="Volný tvar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8" name="Volný tvar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9" name="Volný tvar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0" name="Volný tvar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1" name="Volný tvar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2" name="Volný tvar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3" name="Volný tvar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4" name="Volný tvar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5" name="Volný tvar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6" name="Volný tvar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7" name="Volný tvar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8" name="Volný tvar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9" name="Volný tvar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</p:grp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7" name="čára" descr="Čárová grafik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Volný tvar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9" name="Volný tvar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0" name="Volný tvar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1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2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3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4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5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4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5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6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7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8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9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0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1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2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3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4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5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6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7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8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9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0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1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2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3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4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5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6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7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8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9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0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1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2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3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4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5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6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7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8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9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0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1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2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3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4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5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6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7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8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9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0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1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2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3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4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5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6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7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8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9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80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81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</p:grp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0240E-2644-4602-90C1-03B5061596FD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7" name="čára" descr="Čárová grafika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Vol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9" name="Vol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0" name="Vol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1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2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3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4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5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4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5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6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7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8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9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0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1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2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3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4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5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6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7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8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9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0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1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2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3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4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5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6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7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8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9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0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1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2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3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4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5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6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7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8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9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0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1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2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3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4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5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6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7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8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9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0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1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2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3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4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5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6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7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8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9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80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81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</p:grp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6001D-7536-4198-838E-ABB3C60AF5ED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67" name="čára" descr="Čárová grafik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Vol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9" name="Vol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0" name="Vol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1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2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3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4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5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6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7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8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9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0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1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2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3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4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5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6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7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8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9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0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1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2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3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4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5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6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7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8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9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0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1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2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3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4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5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6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7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8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9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0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1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2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3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4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5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6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7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8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9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0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1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2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3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4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5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6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7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8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9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0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1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2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3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4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5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6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7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8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9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40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41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</p:grp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773BE-CA51-4BB6-964D-92D03065D833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255" name="čára" descr="Čárová grafik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Volný tvar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57" name="Volný tvar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58" name="Volný tvar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59" name="Volný tvar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0" name="Volný tvar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1" name="Volný tvar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2" name="Volný tvar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3" name="Volný tvar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4" name="Volný tvar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5" name="Volný tvar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6" name="Volný tvar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7" name="Volný tvar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8" name="Volný tvar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9" name="Volný tvar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0" name="Volný tvar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1" name="Volný tvar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2" name="Volný tvar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3" name="Volný tvar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4" name="Volný tvar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5" name="Volný tvar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6" name="Volný tvar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7" name="Volný tvar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8" name="Volný tvar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9" name="Volný tvar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0" name="Volný tvar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1" name="Volný tvar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2" name="Volný tvar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3" name="Volný tvar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4" name="Volný tvar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5" name="Volný tvar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6" name="Volný tvar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7" name="Volný tvar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8" name="Volný tvar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9" name="Volný tvar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0" name="Volný tvar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1" name="Volný tvar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2" name="Volný tvar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3" name="Volný tvar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4" name="Volný tvar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5" name="Volný tvar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6" name="Volný tvar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7" name="Volný tvar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8" name="Volný tvar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9" name="Volný tvar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0" name="Volný tvar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1" name="Volný tvar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2" name="Volný tvar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3" name="Volný tvar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4" name="Volný tvar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5" name="Volný tvar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6" name="Volný tvar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7" name="Volný tvar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8" name="Volný tvar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9" name="Volný tvar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0" name="Volný tvar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1" name="Volný tvar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2" name="Volný tvar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3" name="Volný tvar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4" name="Volný tvar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5" name="Volný tvar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6" name="Volný tvar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7" name="Volný tvar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8" name="Volný tvar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9" name="Volný tvar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0" name="Volný tvar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1" name="Volný tvar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2" name="Volný tvar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3" name="Volný tvar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4" name="Volný tvar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5" name="Volný tvar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6" name="Volný tvar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7" name="Volný tvar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8" name="Volný tvar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9" name="Volný tvar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0" name="Volný tvar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1" name="Volný tvar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2" name="Volný tvar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3" name="Volný tvar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4" name="Volný tvar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5" name="Volný tvar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6" name="Volný tvar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7" name="Volný tvar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8" name="Volný tvar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9" name="Volný tvar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0" name="Volný tvar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1" name="Volný tvar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2" name="Volný tvar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3" name="Volný tvar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4" name="Volný tvar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5" name="Volný tvar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6" name="Volný tvar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7" name="Volný tvar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8" name="Volný tvar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9" name="Volný tvar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0" name="Volný tvar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1" name="Volný tvar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2" name="Volný tvar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3" name="Volný tvar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4" name="Volný tvar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5" name="Volný tvar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6" name="Volný tvar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7" name="Volný tvar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8" name="Volný tvar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9" name="Volný tvar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0" name="Volný tvar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1" name="Volný tvar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2" name="Volný tvar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3" name="Volný tvar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4" name="Volný tvar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5" name="Volný tvar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6" name="Volný tvar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7" name="Volný tvar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8" name="Volný tvar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9" name="Volný tvar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0" name="Volný tvar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1" name="Volný tvar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2" name="Volný tvar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3" name="Volný tvar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4" name="Volný tvar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5" name="Volný tvar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6" name="Volný tvar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7" name="Volný tvar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8" name="Volný tvar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</p:grp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61105-6129-42FD-B386-AB079E1BEFDA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8" name="čára" descr="Čárová grafik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Vol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0" name="Vol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1" name="Vol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2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3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4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5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6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7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8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9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0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1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2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3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4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5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6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7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8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9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0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1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2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3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4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5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6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7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8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9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0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1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2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3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4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5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6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7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8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9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0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1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2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3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4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5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6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7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8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9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0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1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2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3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4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5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6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7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8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9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0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1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2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3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4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5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6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7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8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9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0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1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2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</p:grp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27397-1DBD-40F5-9779-6C6BE7D95E7E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60" name="čára" descr="Čárová grafik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Volný tvar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2" name="Volný tvar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3" name="Volný tvar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4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5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6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7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8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9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0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1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2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3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4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5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6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7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8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9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0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1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2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3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4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5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6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7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8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9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0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1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2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3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4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5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6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7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8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9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0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1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2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3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4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5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6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7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8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9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0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1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2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3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4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5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6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7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8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9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0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1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2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3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4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5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6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7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8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9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0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1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2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3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4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</p:grp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0D15D-A40A-486B-B999-68FF027EEBB3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85" name="Zástupný symbol pro obsah 3"/>
          <p:cNvSpPr>
            <a:spLocks noGrp="1"/>
          </p:cNvSpPr>
          <p:nvPr>
            <p:ph sz="half" idx="13"/>
          </p:nvPr>
        </p:nvSpPr>
        <p:spPr>
          <a:xfrm>
            <a:off x="6246812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6" name="čára" descr="Čárová grafik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Vol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58" name="Vol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59" name="Vol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0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1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2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3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4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5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6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7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8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9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0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1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2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3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4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5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6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7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8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9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0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1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2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3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4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5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6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7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8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9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0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1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2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3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4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5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6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7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8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9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0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1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2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3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4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5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6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7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8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9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0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1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2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3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4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5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6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7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8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9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0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1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2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3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4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5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6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7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8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9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0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</p:grp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9C0E00-93B8-4BAD-99FC-1F0F2D7BB6A7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6CF98A-888F-403E-91DB-97E25F400C56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615" name="rámeček" descr="Rámečková grafik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Skupin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Skupin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Volný tvar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Volný tvar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Volný tvar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Skupin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Volný tvar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Volný tvar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Volný tvar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Skupin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Skupin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Volný tvar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Volný tvar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Volný tvar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Skupin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Volný tvar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Volný tvar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Volný tvar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68B31-1230-40C0-A68A-8A6DDD00B165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/>
              <a:t>Kliknutím na ikonu přidáte obrázek.</a:t>
            </a:r>
            <a:endParaRPr lang="cs-CZ" dirty="0"/>
          </a:p>
        </p:txBody>
      </p:sp>
      <p:grpSp>
        <p:nvGrpSpPr>
          <p:cNvPr id="614" name="rámeček" descr="Rámečková grafik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Skupin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Skupin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Volný tvar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Volný tvar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Volný tvar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Skupin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Volný tvar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Volný tvar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Volný tvar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Skupin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Skupin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Volný tvar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Volný tvar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Volný tvar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Skupin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Volný tvar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Volný tvar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Volný tvar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Volný tvar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Volný tvar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Volný tvar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Volný tvar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Volný tvar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Volný tvar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Volný tvar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Volný tvar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Volný tvar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Volný tvar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Volný tvar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Volný tvar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Volný tvar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Volný tvar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Volný tvar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Volný tvar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Volný tvar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Volný tvar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Volný tvar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Volný tvar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Volný tvar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Volný tvar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Volný tvar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Volný tvar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Volný tvar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Volný tvar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Volný tvar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Volný tvar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Volný tvar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Volný tvar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Volný tvar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Volný tvar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Volný tvar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Volný tvar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Volný tvar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Volný tvar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Volný tvar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Volný tvar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Volný tvar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Volný tvar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Volný tvar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Volný tvar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Volný tvar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Volný tvar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Volný tvar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Volný tvar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Volný tvar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Volný tvar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Volný tvar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Volný tvar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Volný tvar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Volný tvar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Volný tvar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Volný tvar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Volný tvar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Volný tvar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Volný tvar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Volný tvar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Volný tvar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Volný tvar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Volný tvar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Volný tvar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Volný tvar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Volný tvar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Volný tvar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Volný tvar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Volný tvar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Volný tvar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Volný tvar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Volný tvar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Volný tvar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3952F6-E026-4517-8859-A1976214B263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dirty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11ABFED-2CD6-47D3-BE33-C98A9E4583A4}" type="datetime1">
              <a:rPr lang="cs-CZ" noProof="0" smtClean="0"/>
              <a:t>19.03.2023</a:t>
            </a:fld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cs-CZ" noProof="0" smtClean="0"/>
              <a:pPr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29F507-2E79-4D13-8E66-750570781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Tabulkové kalkulátory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A4BCF7-9F19-4EFF-9506-CE240FB0E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Jonáš Venc</a:t>
            </a:r>
          </a:p>
          <a:p>
            <a:r>
              <a:rPr lang="cs-CZ" dirty="0"/>
              <a:t>Oktáva A</a:t>
            </a:r>
          </a:p>
          <a:p>
            <a:r>
              <a:rPr lang="cs-CZ" dirty="0"/>
              <a:t>2022/2023</a:t>
            </a:r>
          </a:p>
        </p:txBody>
      </p:sp>
    </p:spTree>
    <p:extLst>
      <p:ext uri="{BB962C8B-B14F-4D97-AF65-F5344CB8AC3E}">
        <p14:creationId xmlns:p14="http://schemas.microsoft.com/office/powerpoint/2010/main" val="189591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sz="5998" dirty="0"/>
              <a:t>Úvod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sz="2799" dirty="0"/>
              <a:t>Tabulkový kalkulátor je program zpracovávající tabulku informací (dvourozměrnou matici)</a:t>
            </a:r>
          </a:p>
          <a:p>
            <a:r>
              <a:rPr lang="cs-CZ" sz="2799" dirty="0"/>
              <a:t>V jednotlivých buňkách mohou být uložena data či vzorce počítající nimi</a:t>
            </a:r>
          </a:p>
          <a:p>
            <a:pPr>
              <a:buNone/>
              <a:defRPr/>
            </a:pPr>
            <a:r>
              <a:rPr lang="cs-CZ" sz="2799" u="sng" dirty="0"/>
              <a:t>Použití</a:t>
            </a:r>
          </a:p>
          <a:p>
            <a:pPr>
              <a:defRPr/>
            </a:pPr>
            <a:r>
              <a:rPr lang="cs-CZ" sz="2799" dirty="0"/>
              <a:t>Ze začátku především ve finančnictví, dále statistické, matematické</a:t>
            </a:r>
          </a:p>
          <a:p>
            <a:pPr>
              <a:defRPr/>
            </a:pPr>
            <a:r>
              <a:rPr lang="cs-CZ" sz="2799" dirty="0"/>
              <a:t>Databáze </a:t>
            </a:r>
          </a:p>
          <a:p>
            <a:pPr>
              <a:defRPr/>
            </a:pPr>
            <a:r>
              <a:rPr lang="cs-CZ" sz="2799" dirty="0"/>
              <a:t>Grafické zpracování dat (grafy, tabulky, …)</a:t>
            </a:r>
          </a:p>
          <a:p>
            <a:endParaRPr lang="cs-CZ" sz="2799" dirty="0"/>
          </a:p>
        </p:txBody>
      </p:sp>
    </p:spTree>
    <p:extLst>
      <p:ext uri="{BB962C8B-B14F-4D97-AF65-F5344CB8AC3E}">
        <p14:creationId xmlns:p14="http://schemas.microsoft.com/office/powerpoint/2010/main" val="279902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cs-CZ" sz="3999" dirty="0"/>
              <a:t>Některé tabulkové kalkulátory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cs-CZ" b="1" dirty="0">
                <a:solidFill>
                  <a:schemeClr val="tx1"/>
                </a:solidFill>
              </a:rPr>
              <a:t>Historické</a:t>
            </a:r>
          </a:p>
          <a:p>
            <a:pPr lvl="1" eaLnBrk="1" hangingPunct="1">
              <a:lnSpc>
                <a:spcPct val="80000"/>
              </a:lnSpc>
            </a:pPr>
            <a:r>
              <a:rPr lang="cs-CZ" sz="2399" dirty="0" err="1"/>
              <a:t>VisiCalc</a:t>
            </a:r>
            <a:r>
              <a:rPr lang="cs-CZ" sz="2399" dirty="0"/>
              <a:t> - 1979</a:t>
            </a:r>
          </a:p>
          <a:p>
            <a:pPr lvl="1" eaLnBrk="1" hangingPunct="1">
              <a:lnSpc>
                <a:spcPct val="80000"/>
              </a:lnSpc>
            </a:pPr>
            <a:r>
              <a:rPr lang="cs-CZ" sz="2399" dirty="0" err="1"/>
              <a:t>MultiPlan</a:t>
            </a:r>
            <a:r>
              <a:rPr lang="cs-CZ" sz="2399" dirty="0"/>
              <a:t>  -1982</a:t>
            </a:r>
          </a:p>
          <a:p>
            <a:pPr lvl="1" eaLnBrk="1" hangingPunct="1">
              <a:lnSpc>
                <a:spcPct val="80000"/>
              </a:lnSpc>
            </a:pPr>
            <a:r>
              <a:rPr lang="cs-CZ" sz="2399" dirty="0"/>
              <a:t>Lotus Calc602 - 1983</a:t>
            </a:r>
          </a:p>
          <a:p>
            <a:pPr eaLnBrk="1" hangingPunct="1"/>
            <a:endParaRPr lang="cs-CZ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cs-CZ" b="1" dirty="0">
                <a:solidFill>
                  <a:schemeClr val="tx1"/>
                </a:solidFill>
              </a:rPr>
              <a:t>Dnešní</a:t>
            </a:r>
          </a:p>
          <a:p>
            <a:pPr lvl="1" eaLnBrk="1" hangingPunct="1">
              <a:lnSpc>
                <a:spcPct val="80000"/>
              </a:lnSpc>
            </a:pPr>
            <a:r>
              <a:rPr lang="cs-CZ" sz="2399" dirty="0"/>
              <a:t>Microsoft Excel </a:t>
            </a:r>
          </a:p>
          <a:p>
            <a:pPr lvl="1" eaLnBrk="1" hangingPunct="1">
              <a:lnSpc>
                <a:spcPct val="80000"/>
              </a:lnSpc>
            </a:pPr>
            <a:r>
              <a:rPr lang="cs-CZ" sz="2399" dirty="0" err="1"/>
              <a:t>Quattro</a:t>
            </a:r>
            <a:r>
              <a:rPr lang="cs-CZ" sz="2399" dirty="0"/>
              <a:t> Pro - Corel</a:t>
            </a:r>
          </a:p>
          <a:p>
            <a:pPr lvl="1" eaLnBrk="1" hangingPunct="1">
              <a:lnSpc>
                <a:spcPct val="80000"/>
              </a:lnSpc>
            </a:pPr>
            <a:r>
              <a:rPr lang="cs-CZ" sz="2399" dirty="0"/>
              <a:t>OpenOffice.org </a:t>
            </a:r>
            <a:r>
              <a:rPr lang="cs-CZ" sz="2399" dirty="0" err="1"/>
              <a:t>Calc</a:t>
            </a:r>
            <a:endParaRPr lang="cs-CZ" sz="2399" dirty="0"/>
          </a:p>
          <a:p>
            <a:pPr marL="319944" lvl="1" indent="0">
              <a:lnSpc>
                <a:spcPct val="80000"/>
              </a:lnSpc>
              <a:buNone/>
            </a:pPr>
            <a:r>
              <a:rPr lang="cs-CZ" sz="2399" dirty="0"/>
              <a:t>  - zdarma</a:t>
            </a:r>
          </a:p>
        </p:txBody>
      </p:sp>
      <p:pic>
        <p:nvPicPr>
          <p:cNvPr id="3" name="Picture 4" descr="Co to je VisiCalc? (od Software Arts)">
            <a:extLst>
              <a:ext uri="{FF2B5EF4-FFF2-40B4-BE49-F238E27FC236}">
                <a16:creationId xmlns:a16="http://schemas.microsoft.com/office/drawing/2014/main" id="{0263DD21-5990-1CEF-E8E2-652A7562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60" y="1889414"/>
            <a:ext cx="2887678" cy="19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ávod na Microsoft Excel 2016 | Školení konzultace">
            <a:extLst>
              <a:ext uri="{FF2B5EF4-FFF2-40B4-BE49-F238E27FC236}">
                <a16:creationId xmlns:a16="http://schemas.microsoft.com/office/drawing/2014/main" id="{E23478E5-26F9-28AC-7987-270B9B8AB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535" y="4091668"/>
            <a:ext cx="3915520" cy="249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88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1945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5998" dirty="0"/>
              <a:t>Členění dokumentů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z="3599" dirty="0"/>
              <a:t>Sešit</a:t>
            </a:r>
          </a:p>
          <a:p>
            <a:pPr lvl="1"/>
            <a:r>
              <a:rPr lang="cs-CZ" sz="2999" dirty="0"/>
              <a:t>Na sešity je členěn dokument</a:t>
            </a:r>
          </a:p>
          <a:p>
            <a:pPr lvl="1"/>
            <a:r>
              <a:rPr lang="cs-CZ" sz="2999" dirty="0"/>
              <a:t>Každý sešit obsahuje svojí vlastní pracovní plochu, slouží k větší přehlednosti dokumentu</a:t>
            </a:r>
          </a:p>
          <a:p>
            <a:pPr lvl="1"/>
            <a:r>
              <a:rPr lang="cs-CZ" sz="2999" dirty="0"/>
              <a:t>Jednotlivé funkce se mohou odkazovat na kterýkoliv sešit</a:t>
            </a:r>
            <a:endParaRPr lang="cs-CZ" sz="3199" dirty="0"/>
          </a:p>
          <a:p>
            <a:r>
              <a:rPr lang="cs-CZ" sz="3199" dirty="0"/>
              <a:t>Pracovní plocha</a:t>
            </a:r>
          </a:p>
          <a:p>
            <a:pPr lvl="1"/>
            <a:r>
              <a:rPr lang="cs-CZ" sz="2999" dirty="0"/>
              <a:t>Tvořena jednotlivými buňkami </a:t>
            </a:r>
          </a:p>
          <a:p>
            <a:r>
              <a:rPr lang="cs-CZ" sz="3199" dirty="0"/>
              <a:t>Buňka</a:t>
            </a:r>
          </a:p>
          <a:p>
            <a:pPr lvl="1"/>
            <a:r>
              <a:rPr lang="cs-CZ" sz="2999" dirty="0"/>
              <a:t>Každá buňka je definována adresou - </a:t>
            </a:r>
            <a:r>
              <a:rPr lang="cs-CZ" sz="2999" i="1" dirty="0"/>
              <a:t>Sešit!A5</a:t>
            </a:r>
          </a:p>
          <a:p>
            <a:pPr lvl="1"/>
            <a:r>
              <a:rPr lang="cs-CZ" sz="2999" dirty="0"/>
              <a:t>Může obsahovat data, formát dat</a:t>
            </a:r>
          </a:p>
        </p:txBody>
      </p:sp>
    </p:spTree>
    <p:extLst>
      <p:ext uri="{BB962C8B-B14F-4D97-AF65-F5344CB8AC3E}">
        <p14:creationId xmlns:p14="http://schemas.microsoft.com/office/powerpoint/2010/main" val="307411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Vzorce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sz="3199" dirty="0"/>
              <a:t>Slouží k práci s daty</a:t>
            </a:r>
          </a:p>
          <a:p>
            <a:pPr>
              <a:defRPr/>
            </a:pPr>
            <a:r>
              <a:rPr lang="cs-CZ" sz="3199" dirty="0"/>
              <a:t>Každý vzorec začíná „=“</a:t>
            </a:r>
          </a:p>
          <a:p>
            <a:pPr marL="228531" lvl="1">
              <a:defRPr/>
            </a:pPr>
            <a:r>
              <a:rPr lang="cs-CZ" sz="3199" dirty="0"/>
              <a:t>Složení:</a:t>
            </a:r>
          </a:p>
          <a:p>
            <a:pPr marL="411357" lvl="2">
              <a:defRPr/>
            </a:pPr>
            <a:r>
              <a:rPr lang="cs-CZ" sz="2399" dirty="0"/>
              <a:t>Konstanty(</a:t>
            </a:r>
            <a:r>
              <a:rPr lang="cs-CZ" sz="2399" b="1" dirty="0">
                <a:solidFill>
                  <a:srgbClr val="00ADEF"/>
                </a:solidFill>
              </a:rPr>
              <a:t>=3+4*5-10</a:t>
            </a:r>
            <a:r>
              <a:rPr lang="cs-CZ" sz="2399" dirty="0"/>
              <a:t>)</a:t>
            </a:r>
          </a:p>
          <a:p>
            <a:pPr marL="411357" lvl="2">
              <a:defRPr/>
            </a:pPr>
            <a:r>
              <a:rPr lang="cs-CZ" sz="2399" dirty="0"/>
              <a:t>Matematické operace – </a:t>
            </a:r>
            <a:r>
              <a:rPr lang="cs-CZ" sz="1999" b="1" dirty="0">
                <a:solidFill>
                  <a:srgbClr val="00ADEF"/>
                </a:solidFill>
              </a:rPr>
              <a:t>+</a:t>
            </a:r>
            <a:r>
              <a:rPr lang="cs-CZ" sz="1999" dirty="0"/>
              <a:t>, </a:t>
            </a:r>
            <a:r>
              <a:rPr lang="cs-CZ" sz="1999" b="1" dirty="0">
                <a:solidFill>
                  <a:srgbClr val="00ADEF"/>
                </a:solidFill>
              </a:rPr>
              <a:t>-</a:t>
            </a:r>
            <a:r>
              <a:rPr lang="cs-CZ" sz="1999" dirty="0"/>
              <a:t>, </a:t>
            </a:r>
            <a:r>
              <a:rPr lang="cs-CZ" sz="1999" b="1" dirty="0">
                <a:solidFill>
                  <a:srgbClr val="00ADEF"/>
                </a:solidFill>
              </a:rPr>
              <a:t>*</a:t>
            </a:r>
            <a:r>
              <a:rPr lang="cs-CZ" sz="1999" dirty="0"/>
              <a:t>, </a:t>
            </a:r>
            <a:r>
              <a:rPr lang="cs-CZ" sz="1999" b="1" dirty="0">
                <a:solidFill>
                  <a:srgbClr val="00ADEF"/>
                </a:solidFill>
              </a:rPr>
              <a:t>/</a:t>
            </a:r>
          </a:p>
          <a:p>
            <a:pPr marL="411357" lvl="2">
              <a:defRPr/>
            </a:pPr>
            <a:r>
              <a:rPr lang="cs-CZ" sz="2399" dirty="0"/>
              <a:t>Odkazy na jednotlivé buňky(</a:t>
            </a:r>
            <a:r>
              <a:rPr lang="cs-CZ" sz="2399" b="1" dirty="0">
                <a:solidFill>
                  <a:srgbClr val="00ADEF"/>
                </a:solidFill>
              </a:rPr>
              <a:t>=A1*5-10</a:t>
            </a:r>
            <a:r>
              <a:rPr lang="cs-CZ" sz="2399" dirty="0"/>
              <a:t>) – adresace</a:t>
            </a:r>
          </a:p>
          <a:p>
            <a:pPr marL="411357" lvl="2">
              <a:defRPr/>
            </a:pPr>
            <a:r>
              <a:rPr lang="cs-CZ" sz="2399" dirty="0"/>
              <a:t>Odkazy na více buněk (</a:t>
            </a:r>
            <a:r>
              <a:rPr lang="cs-CZ" sz="2399" b="1" dirty="0">
                <a:solidFill>
                  <a:srgbClr val="00ADEF"/>
                </a:solidFill>
              </a:rPr>
              <a:t>A1:A5</a:t>
            </a:r>
            <a:r>
              <a:rPr lang="cs-CZ" sz="2399" dirty="0"/>
              <a:t>) – používá se převážně u funkcí</a:t>
            </a:r>
          </a:p>
          <a:p>
            <a:pPr marL="411357" lvl="2">
              <a:defRPr/>
            </a:pPr>
            <a:r>
              <a:rPr lang="cs-CZ" sz="2399" dirty="0"/>
              <a:t>Předdefinované funkce(</a:t>
            </a:r>
            <a:r>
              <a:rPr lang="cs-CZ" sz="2399" b="1" dirty="0">
                <a:solidFill>
                  <a:srgbClr val="00ADEF"/>
                </a:solidFill>
              </a:rPr>
              <a:t>=suma(A1:A5)</a:t>
            </a:r>
            <a:r>
              <a:rPr lang="cs-CZ" sz="2399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863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Adresace buněk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199" dirty="0"/>
              <a:t>Každá buňka má v rámci sešitu svou unikátní adresu:</a:t>
            </a:r>
            <a:endParaRPr lang="cs-CZ" sz="3199" u="sng" dirty="0"/>
          </a:p>
          <a:p>
            <a:pPr lvl="1"/>
            <a:r>
              <a:rPr lang="cs-CZ" sz="2799" dirty="0"/>
              <a:t>Relativní - zadáme adresu danou souřadnicí písmenem sloupce a číslem řádku(př. A5)</a:t>
            </a:r>
          </a:p>
          <a:p>
            <a:pPr lvl="1"/>
            <a:r>
              <a:rPr lang="cs-CZ" sz="2799" dirty="0"/>
              <a:t>Absolutní - před písmeno sloupce a číslo řádku vložit znak dolaru </a:t>
            </a:r>
            <a:r>
              <a:rPr lang="cs-CZ" sz="2799" b="1" dirty="0"/>
              <a:t>$</a:t>
            </a:r>
            <a:r>
              <a:rPr lang="cs-CZ" sz="2799" dirty="0"/>
              <a:t>(př. </a:t>
            </a:r>
            <a:r>
              <a:rPr lang="cs-CZ" sz="2799" b="1" dirty="0">
                <a:solidFill>
                  <a:srgbClr val="00ADEF"/>
                </a:solidFill>
              </a:rPr>
              <a:t>$A5</a:t>
            </a:r>
            <a:r>
              <a:rPr lang="cs-CZ" sz="2799" dirty="0"/>
              <a:t>, </a:t>
            </a:r>
            <a:r>
              <a:rPr lang="cs-CZ" sz="2799" b="1" dirty="0">
                <a:solidFill>
                  <a:srgbClr val="00ADEF"/>
                </a:solidFill>
              </a:rPr>
              <a:t>A$5</a:t>
            </a:r>
            <a:r>
              <a:rPr lang="cs-CZ" sz="2799" dirty="0"/>
              <a:t>, </a:t>
            </a:r>
            <a:r>
              <a:rPr lang="cs-CZ" sz="2799" b="1" dirty="0">
                <a:solidFill>
                  <a:srgbClr val="00ADEF"/>
                </a:solidFill>
              </a:rPr>
              <a:t>$A$5</a:t>
            </a:r>
            <a:r>
              <a:rPr lang="cs-CZ" sz="2799" dirty="0"/>
              <a:t>) - neměnnost adresy (v rámci sloupce, řádku, …)</a:t>
            </a:r>
          </a:p>
        </p:txBody>
      </p:sp>
    </p:spTree>
    <p:extLst>
      <p:ext uri="{BB962C8B-B14F-4D97-AF65-F5344CB8AC3E}">
        <p14:creationId xmlns:p14="http://schemas.microsoft.com/office/powerpoint/2010/main" val="22967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199" dirty="0"/>
              <a:t>Vzorec, který nad vstupními daty vykoná určitou operaci a vrátí její výsledek</a:t>
            </a:r>
          </a:p>
          <a:p>
            <a:r>
              <a:rPr lang="cs-CZ" sz="3199" dirty="0"/>
              <a:t>Syntaxe jednotlivých funkcí je pevně daná</a:t>
            </a:r>
          </a:p>
          <a:p>
            <a:r>
              <a:rPr lang="cs-CZ" sz="3199" dirty="0"/>
              <a:t>Každý program má své předdefinované funkce</a:t>
            </a:r>
          </a:p>
          <a:p>
            <a:r>
              <a:rPr lang="cs-CZ" sz="3199" dirty="0"/>
              <a:t>Do jedné funkce lze u Excelu postupně vnořit až sedm úrovní funkcí</a:t>
            </a:r>
          </a:p>
        </p:txBody>
      </p:sp>
    </p:spTree>
    <p:extLst>
      <p:ext uri="{BB962C8B-B14F-4D97-AF65-F5344CB8AC3E}">
        <p14:creationId xmlns:p14="http://schemas.microsoft.com/office/powerpoint/2010/main" val="7736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Přehled funkcí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sz="2399" dirty="0"/>
              <a:t>S čísly:</a:t>
            </a:r>
          </a:p>
          <a:p>
            <a:pPr lvl="1"/>
            <a:r>
              <a:rPr lang="cs-CZ" sz="1999" dirty="0"/>
              <a:t>Suma(pole)</a:t>
            </a:r>
          </a:p>
          <a:p>
            <a:pPr lvl="1"/>
            <a:r>
              <a:rPr lang="cs-CZ" sz="1999" dirty="0"/>
              <a:t>Průměr(pole)</a:t>
            </a:r>
          </a:p>
          <a:p>
            <a:pPr lvl="1"/>
            <a:r>
              <a:rPr lang="cs-CZ" sz="1999" dirty="0"/>
              <a:t>Maximum(pole), Minimum(pole)</a:t>
            </a:r>
          </a:p>
          <a:p>
            <a:r>
              <a:rPr lang="cs-CZ" sz="2399" dirty="0"/>
              <a:t>Logické:</a:t>
            </a:r>
          </a:p>
          <a:p>
            <a:pPr lvl="1"/>
            <a:r>
              <a:rPr lang="cs-CZ" sz="1999" dirty="0"/>
              <a:t>Když(podmínka; ano; ne)</a:t>
            </a:r>
          </a:p>
          <a:p>
            <a:r>
              <a:rPr lang="cs-CZ" sz="2399" dirty="0"/>
              <a:t>S textem:</a:t>
            </a:r>
          </a:p>
          <a:p>
            <a:pPr lvl="1"/>
            <a:r>
              <a:rPr lang="cs-CZ" sz="1999" dirty="0" err="1"/>
              <a:t>Concatenate</a:t>
            </a:r>
            <a:r>
              <a:rPr lang="cs-CZ" sz="1999" dirty="0"/>
              <a:t>(text1; text2)</a:t>
            </a:r>
          </a:p>
          <a:p>
            <a:pPr lvl="1"/>
            <a:r>
              <a:rPr lang="cs-CZ" sz="1999" dirty="0" err="1"/>
              <a:t>Countif</a:t>
            </a:r>
            <a:r>
              <a:rPr lang="cs-CZ" sz="1999" dirty="0"/>
              <a:t>(oblast; text)</a:t>
            </a:r>
          </a:p>
          <a:p>
            <a:pPr lvl="1"/>
            <a:r>
              <a:rPr lang="cs-CZ" sz="1999" dirty="0"/>
              <a:t>Délka(text)</a:t>
            </a:r>
          </a:p>
          <a:p>
            <a:pPr lvl="1"/>
            <a:r>
              <a:rPr lang="cs-CZ" sz="1999" dirty="0"/>
              <a:t>Zprava(text; počet znaků), Zleva(text; počet znaků)</a:t>
            </a:r>
          </a:p>
        </p:txBody>
      </p:sp>
    </p:spTree>
    <p:extLst>
      <p:ext uri="{BB962C8B-B14F-4D97-AF65-F5344CB8AC3E}">
        <p14:creationId xmlns:p14="http://schemas.microsoft.com/office/powerpoint/2010/main" val="86868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4396DD-4765-43F4-BF99-253B65AF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Online synchronizace</a:t>
            </a:r>
            <a:endParaRPr lang="en-GB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C02308C-D93C-42DB-96A3-F5B04F9E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cs-CZ" sz="1999" dirty="0"/>
              <a:t>Služba od Microsoftu</a:t>
            </a:r>
          </a:p>
          <a:p>
            <a:pPr lvl="1">
              <a:lnSpc>
                <a:spcPct val="80000"/>
              </a:lnSpc>
            </a:pPr>
            <a:r>
              <a:rPr lang="cs-CZ" sz="1999" dirty="0"/>
              <a:t>Zdarma</a:t>
            </a:r>
          </a:p>
          <a:p>
            <a:pPr lvl="1">
              <a:lnSpc>
                <a:spcPct val="80000"/>
              </a:lnSpc>
            </a:pPr>
            <a:r>
              <a:rPr lang="cs-CZ" sz="1999" dirty="0"/>
              <a:t>Bez nutnosti instalace</a:t>
            </a:r>
          </a:p>
          <a:p>
            <a:pPr lvl="1">
              <a:lnSpc>
                <a:spcPct val="80000"/>
              </a:lnSpc>
            </a:pPr>
            <a:r>
              <a:rPr lang="cs-CZ" sz="1999" dirty="0"/>
              <a:t>Automaticky zálohováno</a:t>
            </a:r>
          </a:p>
          <a:p>
            <a:pPr lvl="1">
              <a:lnSpc>
                <a:spcPct val="80000"/>
              </a:lnSpc>
            </a:pPr>
            <a:r>
              <a:rPr lang="cs-CZ" sz="1999" dirty="0"/>
              <a:t>Automaticky se ukládá na cloud </a:t>
            </a:r>
          </a:p>
          <a:p>
            <a:pPr lvl="1">
              <a:lnSpc>
                <a:spcPct val="80000"/>
              </a:lnSpc>
            </a:pPr>
            <a:r>
              <a:rPr lang="cs-CZ" sz="1999" dirty="0"/>
              <a:t>Možnost práce více lidí současně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24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kolní tabule 16×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8_TF02804846_TF02804846.potx" id="{005EA556-7603-4DCA-8FBA-2A59F4AE3DC3}" vid="{2132900D-5C97-4D58-8FB2-3A3375348E90}"/>
    </a:ext>
  </a:extLst>
</a:theme>
</file>

<file path=ppt/theme/theme2.xml><?xml version="1.0" encoding="utf-8"?>
<a:theme xmlns:a="http://schemas.openxmlformats.org/drawingml/2006/main" name="Motiv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s designem školní tabule (širokoúhlá)</Template>
  <TotalTime>9</TotalTime>
  <Words>373</Words>
  <Application>Microsoft Office PowerPoint</Application>
  <PresentationFormat>Vlastní</PresentationFormat>
  <Paragraphs>69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Školní tabule 16×9</vt:lpstr>
      <vt:lpstr>Tabulkové kalkulátory</vt:lpstr>
      <vt:lpstr>Úvod</vt:lpstr>
      <vt:lpstr>Některé tabulkové kalkulátory</vt:lpstr>
      <vt:lpstr>Členění dokumentů</vt:lpstr>
      <vt:lpstr>Vzorce</vt:lpstr>
      <vt:lpstr>Adresace buněk</vt:lpstr>
      <vt:lpstr>Funkce</vt:lpstr>
      <vt:lpstr>Přehled funkcí</vt:lpstr>
      <vt:lpstr>Online synchronizace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Rozložení nadpisu</dc:title>
  <dc:creator>Venc Jonáš</dc:creator>
  <cp:lastModifiedBy>Venc Jonáš</cp:lastModifiedBy>
  <cp:revision>1</cp:revision>
  <dcterms:created xsi:type="dcterms:W3CDTF">2023-03-19T21:39:04Z</dcterms:created>
  <dcterms:modified xsi:type="dcterms:W3CDTF">2023-03-19T21:48:34Z</dcterms:modified>
</cp:coreProperties>
</file>