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DF15A-3303-538E-B6D3-37CE0FEC3D82}" v="272" dt="2024-11-06T19:34:2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oOZkz8fIFLElCJrDdQ6uYG/Zekur-Fixed-UX?node-id=0-1&amp;t=kmRbDUCtecIDFeq1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DE" sz="5200" dirty="0">
                <a:solidFill>
                  <a:schemeClr val="tx2"/>
                </a:solidFill>
              </a:rPr>
              <a:t>Fix </a:t>
            </a:r>
            <a:r>
              <a:rPr lang="de-DE" sz="5200" dirty="0" err="1">
                <a:solidFill>
                  <a:schemeClr val="tx2"/>
                </a:solidFill>
              </a:rPr>
              <a:t>That</a:t>
            </a:r>
            <a:r>
              <a:rPr lang="de-DE" sz="5200" dirty="0">
                <a:solidFill>
                  <a:schemeClr val="tx2"/>
                </a:solidFill>
              </a:rPr>
              <a:t> UX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Jonas Wesselius</a:t>
            </a:r>
          </a:p>
        </p:txBody>
      </p:sp>
      <p:grpSp>
        <p:nvGrpSpPr>
          <p:cNvPr id="47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D14B01F-3F67-68C4-C0A2-0A9489FE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chemeClr val="tx2"/>
                </a:solidFill>
              </a:rPr>
              <a:t>Who am 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D70618-20D6-0319-6E1B-10239472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>
                <a:solidFill>
                  <a:schemeClr val="tx2"/>
                </a:solidFill>
              </a:rPr>
              <a:t>Jonas Wesselius</a:t>
            </a:r>
          </a:p>
          <a:p>
            <a:r>
              <a:rPr lang="nl-NL" sz="1800">
                <a:solidFill>
                  <a:schemeClr val="tx2"/>
                </a:solidFill>
              </a:rPr>
              <a:t>Student Fontys</a:t>
            </a:r>
          </a:p>
          <a:p>
            <a:r>
              <a:rPr lang="nl-NL" sz="1800">
                <a:solidFill>
                  <a:schemeClr val="tx2"/>
                </a:solidFill>
              </a:rPr>
              <a:t>Joined halfway</a:t>
            </a:r>
          </a:p>
        </p:txBody>
      </p:sp>
    </p:spTree>
    <p:extLst>
      <p:ext uri="{BB962C8B-B14F-4D97-AF65-F5344CB8AC3E}">
        <p14:creationId xmlns:p14="http://schemas.microsoft.com/office/powerpoint/2010/main" val="109445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22BB80B-771B-AD0A-F201-E3F5697D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chemeClr val="tx2"/>
                </a:solidFill>
              </a:rPr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09B728-3A1B-4C29-7C9F-FF7307F5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Research</a:t>
            </a:r>
          </a:p>
          <a:p>
            <a:r>
              <a:rPr lang="nl-NL" sz="1800" dirty="0" err="1">
                <a:solidFill>
                  <a:schemeClr val="tx2"/>
                </a:solidFill>
              </a:rPr>
              <a:t>Pain</a:t>
            </a:r>
            <a:r>
              <a:rPr lang="nl-NL" sz="1800" dirty="0">
                <a:solidFill>
                  <a:schemeClr val="tx2"/>
                </a:solidFill>
              </a:rPr>
              <a:t> points</a:t>
            </a:r>
          </a:p>
          <a:p>
            <a:r>
              <a:rPr lang="nl-NL" sz="1800" dirty="0" err="1">
                <a:solidFill>
                  <a:schemeClr val="tx2"/>
                </a:solidFill>
              </a:rPr>
              <a:t>Wireframe</a:t>
            </a:r>
            <a:r>
              <a:rPr lang="nl-NL" sz="1800" dirty="0">
                <a:solidFill>
                  <a:schemeClr val="tx2"/>
                </a:solidFill>
              </a:rPr>
              <a:t> &amp; </a:t>
            </a:r>
            <a:r>
              <a:rPr lang="nl-NL" sz="1800" dirty="0" err="1">
                <a:solidFill>
                  <a:schemeClr val="tx2"/>
                </a:solidFill>
              </a:rPr>
              <a:t>Mockup</a:t>
            </a:r>
          </a:p>
          <a:p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9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11148EC-8D21-FBE8-13EC-55481D3F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chemeClr val="tx2"/>
                </a:solidFill>
              </a:rPr>
              <a:t>Research</a:t>
            </a:r>
          </a:p>
        </p:txBody>
      </p:sp>
      <p:pic>
        <p:nvPicPr>
          <p:cNvPr id="5" name="Afbeelding 4" descr="Afbeelding met Lettertype, Graphics, grafische vormgeving, schermopname&#10;&#10;Automatisch gegenereerde beschrijving">
            <a:extLst>
              <a:ext uri="{FF2B5EF4-FFF2-40B4-BE49-F238E27FC236}">
                <a16:creationId xmlns:a16="http://schemas.microsoft.com/office/drawing/2014/main" id="{A06A51E6-81DE-8CD3-4FA6-A11A6365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99" y="1716681"/>
            <a:ext cx="3753029" cy="527651"/>
          </a:xfrm>
          <a:prstGeom prst="rect">
            <a:avLst/>
          </a:prstGeom>
        </p:spPr>
      </p:pic>
      <p:pic>
        <p:nvPicPr>
          <p:cNvPr id="7" name="Afbeelding 6" descr="logo-cz - groeidocument.nl">
            <a:extLst>
              <a:ext uri="{FF2B5EF4-FFF2-40B4-BE49-F238E27FC236}">
                <a16:creationId xmlns:a16="http://schemas.microsoft.com/office/drawing/2014/main" id="{B6E9EF7E-28FA-C07E-CEA6-C679119B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497" y="2560990"/>
            <a:ext cx="2314286" cy="2142857"/>
          </a:xfrm>
          <a:prstGeom prst="rect">
            <a:avLst/>
          </a:prstGeom>
        </p:spPr>
      </p:pic>
      <p:pic>
        <p:nvPicPr>
          <p:cNvPr id="11" name="Afbeelding 10" descr="Zilveren Kruis - Verzekering.nl">
            <a:extLst>
              <a:ext uri="{FF2B5EF4-FFF2-40B4-BE49-F238E27FC236}">
                <a16:creationId xmlns:a16="http://schemas.microsoft.com/office/drawing/2014/main" id="{79513655-53B9-37B0-E787-593501446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75" y="3962520"/>
            <a:ext cx="2571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97A1F1F-AE2D-ABA9-0522-7506107E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chemeClr val="tx2"/>
                </a:solidFill>
              </a:rPr>
              <a:t>Pain points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AA74B-BCD5-BBE5-2BA4-1F334ED1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>
                <a:solidFill>
                  <a:schemeClr val="tx2"/>
                </a:solidFill>
              </a:rPr>
              <a:t>The "Continue" button</a:t>
            </a:r>
          </a:p>
          <a:p>
            <a:r>
              <a:rPr lang="nl-NL" sz="1800">
                <a:solidFill>
                  <a:schemeClr val="tx2"/>
                </a:solidFill>
              </a:rPr>
              <a:t>Very large font</a:t>
            </a:r>
          </a:p>
          <a:p>
            <a:r>
              <a:rPr lang="nl-NL" sz="1800">
                <a:solidFill>
                  <a:schemeClr val="tx2"/>
                </a:solidFill>
              </a:rPr>
              <a:t>The home screen is focused solely on freelancers</a:t>
            </a:r>
          </a:p>
          <a:p>
            <a:r>
              <a:rPr lang="nl-NL" sz="1800">
                <a:solidFill>
                  <a:schemeClr val="tx2"/>
                </a:solidFill>
              </a:rPr>
              <a:t>Too many clicks </a:t>
            </a:r>
          </a:p>
          <a:p>
            <a:r>
              <a:rPr lang="nl-NL" sz="1800">
                <a:solidFill>
                  <a:schemeClr val="tx2"/>
                </a:solidFill>
              </a:rPr>
              <a:t>Insufficient explanation</a:t>
            </a:r>
          </a:p>
          <a:p>
            <a:r>
              <a:rPr lang="nl-NL" sz="1800">
                <a:solidFill>
                  <a:schemeClr val="tx2"/>
                </a:solidFill>
              </a:rPr>
              <a:t>Multiple choice insurances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6704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4E8C34F-E2E6-932A-FEC5-AB18E588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chemeClr val="tx2"/>
                </a:solidFill>
              </a:rPr>
              <a:t>Wireframe &amp; Mockup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0993FE-C29B-7B2F-BFFA-7B0ADDC9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nl-NL" sz="1800">
                <a:solidFill>
                  <a:schemeClr val="tx2"/>
                </a:solidFill>
                <a:ea typeface="+mn-lt"/>
                <a:cs typeface="+mn-lt"/>
                <a:hlinkClick r:id="rId2"/>
              </a:rPr>
              <a:t>https://www.figma.com/proto/oOZkz8fIFLElCJrDdQ6uYG/Zekur-Fixed-UX?node-id=0-1&amp;t=kmRbDUCtecIDFeq1-1</a:t>
            </a:r>
            <a:endParaRPr lang="nl-N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6E23E9-B202-43EB-58AB-887A3AA8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7CE45A-0DAF-5DAC-3E0C-A7EDAB52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nl-NL" sz="1800">
                <a:solidFill>
                  <a:schemeClr val="tx2"/>
                </a:solidFill>
              </a:rPr>
              <a:t>If you have any questions,</a:t>
            </a:r>
          </a:p>
          <a:p>
            <a:pPr marL="0" indent="0">
              <a:buNone/>
            </a:pPr>
            <a:r>
              <a:rPr lang="nl-NL" sz="1800">
                <a:solidFill>
                  <a:schemeClr val="tx2"/>
                </a:solidFill>
              </a:rPr>
              <a:t>please feel free to ask.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Vragen">
            <a:extLst>
              <a:ext uri="{FF2B5EF4-FFF2-40B4-BE49-F238E27FC236}">
                <a16:creationId xmlns:a16="http://schemas.microsoft.com/office/drawing/2014/main" id="{4C1C9159-326E-E1B9-5729-C7DE511F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52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89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Fix That UX</vt:lpstr>
      <vt:lpstr>Who am I?</vt:lpstr>
      <vt:lpstr>Planning</vt:lpstr>
      <vt:lpstr>Research</vt:lpstr>
      <vt:lpstr>Pain points</vt:lpstr>
      <vt:lpstr>Wireframe &amp; Mockup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Wesselius,Jonas J.</cp:lastModifiedBy>
  <cp:revision>102</cp:revision>
  <dcterms:created xsi:type="dcterms:W3CDTF">2024-11-06T19:08:47Z</dcterms:created>
  <dcterms:modified xsi:type="dcterms:W3CDTF">2024-11-07T19:41:18Z</dcterms:modified>
</cp:coreProperties>
</file>