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5"/>
  </p:sldMasterIdLst>
  <p:notesMasterIdLst>
    <p:notesMasterId r:id="rId21"/>
  </p:notesMasterIdLst>
  <p:handoutMasterIdLst>
    <p:handoutMasterId r:id="rId22"/>
  </p:handoutMasterIdLst>
  <p:sldIdLst>
    <p:sldId id="256" r:id="rId6"/>
    <p:sldId id="257" r:id="rId7"/>
    <p:sldId id="258" r:id="rId8"/>
    <p:sldId id="269" r:id="rId9"/>
    <p:sldId id="259" r:id="rId10"/>
    <p:sldId id="261" r:id="rId11"/>
    <p:sldId id="271" r:id="rId12"/>
    <p:sldId id="268" r:id="rId13"/>
    <p:sldId id="270" r:id="rId14"/>
    <p:sldId id="263" r:id="rId15"/>
    <p:sldId id="264" r:id="rId16"/>
    <p:sldId id="265" r:id="rId17"/>
    <p:sldId id="272" r:id="rId18"/>
    <p:sldId id="266" r:id="rId19"/>
    <p:sldId id="267" r:id="rId2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tandardabschnitt" id="{4FDC7BB1-83FF-0544-9AF5-7A72CE9E51BD}">
          <p14:sldIdLst>
            <p14:sldId id="256"/>
            <p14:sldId id="257"/>
            <p14:sldId id="258"/>
          </p14:sldIdLst>
        </p14:section>
        <p14:section name="Zusammenfassungsabschnitt" id="{9322EA94-6E6E-4A73-9A7E-7370C5B5EA42}">
          <p14:sldIdLst>
            <p14:sldId id="269"/>
          </p14:sldIdLst>
        </p14:section>
        <p14:section name="Idee der Website" id="{CA3EB6EA-C6D6-4A07-84D3-1841A2A91601}">
          <p14:sldIdLst>
            <p14:sldId id="259"/>
            <p14:sldId id="261"/>
            <p14:sldId id="271"/>
            <p14:sldId id="268"/>
            <p14:sldId id="270"/>
            <p14:sldId id="263"/>
            <p14:sldId id="264"/>
            <p14:sldId id="265"/>
            <p14:sldId id="272"/>
          </p14:sldIdLst>
        </p14:section>
        <p14:section name="LIVE-DEMO" id="{96AA8565-90DB-4B66-BA03-CCE1B443894C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867" userDrawn="1">
          <p15:clr>
            <a:srgbClr val="A4A3A4"/>
          </p15:clr>
        </p15:guide>
        <p15:guide id="2" pos="7151" userDrawn="1">
          <p15:clr>
            <a:srgbClr val="A4A3A4"/>
          </p15:clr>
        </p15:guide>
        <p15:guide id="3" pos="234" userDrawn="1">
          <p15:clr>
            <a:srgbClr val="A4A3A4"/>
          </p15:clr>
        </p15:guide>
        <p15:guide id="4" orient="horz" pos="3884" userDrawn="1">
          <p15:clr>
            <a:srgbClr val="A4A3A4"/>
          </p15:clr>
        </p15:guide>
        <p15:guide id="5" orient="horz" pos="4315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D6971"/>
    <a:srgbClr val="595959"/>
    <a:srgbClr val="D3D3D3"/>
    <a:srgbClr val="DEDEDE"/>
    <a:srgbClr val="BABABA"/>
    <a:srgbClr val="9B9B9B"/>
    <a:srgbClr val="FFFFFF"/>
    <a:srgbClr val="E20019"/>
    <a:srgbClr val="D600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C6A682-6026-A44F-ACC3-7424230FA640}" v="191" dt="2023-03-14T14:57:27.646"/>
    <p1510:client id="{E2F7BF3C-AAE6-443E-A3AB-25C3F5D3F771}" v="1026" dt="2023-03-14T19:49:31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Mittlere Formatvorlag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1595" autoAdjust="0"/>
  </p:normalViewPr>
  <p:slideViewPr>
    <p:cSldViewPr snapToGrid="0">
      <p:cViewPr varScale="1">
        <p:scale>
          <a:sx n="55" d="100"/>
          <a:sy n="55" d="100"/>
        </p:scale>
        <p:origin x="1136" y="1004"/>
      </p:cViewPr>
      <p:guideLst>
        <p:guide orient="horz" pos="867"/>
        <p:guide pos="7151"/>
        <p:guide pos="234"/>
        <p:guide orient="horz" pos="3884"/>
        <p:guide orient="horz" pos="4315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696" y="19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n Munzinger" userId="7283c45f400a5d24" providerId="LiveId" clId="{564908D0-EE0A-AE4F-BF36-554AF8833ACA}"/>
    <pc:docChg chg="addSld delSld delSection modSection">
      <pc:chgData name="Ron Munzinger" userId="7283c45f400a5d24" providerId="LiveId" clId="{564908D0-EE0A-AE4F-BF36-554AF8833ACA}" dt="2023-01-26T21:50:51.113" v="34" actId="680"/>
      <pc:docMkLst>
        <pc:docMk/>
      </pc:docMkLst>
      <pc:sldChg chg="del">
        <pc:chgData name="Ron Munzinger" userId="7283c45f400a5d24" providerId="LiveId" clId="{564908D0-EE0A-AE4F-BF36-554AF8833ACA}" dt="2023-01-26T21:50:28.796" v="26" actId="2696"/>
        <pc:sldMkLst>
          <pc:docMk/>
          <pc:sldMk cId="2150408120" sldId="256"/>
        </pc:sldMkLst>
      </pc:sldChg>
      <pc:sldChg chg="new">
        <pc:chgData name="Ron Munzinger" userId="7283c45f400a5d24" providerId="LiveId" clId="{564908D0-EE0A-AE4F-BF36-554AF8833ACA}" dt="2023-01-26T21:50:51.113" v="34" actId="680"/>
        <pc:sldMkLst>
          <pc:docMk/>
          <pc:sldMk cId="3481668810" sldId="256"/>
        </pc:sldMkLst>
      </pc:sldChg>
      <pc:sldChg chg="del">
        <pc:chgData name="Ron Munzinger" userId="7283c45f400a5d24" providerId="LiveId" clId="{564908D0-EE0A-AE4F-BF36-554AF8833ACA}" dt="2023-01-26T21:50:26.900" v="3" actId="2696"/>
        <pc:sldMkLst>
          <pc:docMk/>
          <pc:sldMk cId="650497144" sldId="258"/>
        </pc:sldMkLst>
      </pc:sldChg>
      <pc:sldChg chg="del">
        <pc:chgData name="Ron Munzinger" userId="7283c45f400a5d24" providerId="LiveId" clId="{564908D0-EE0A-AE4F-BF36-554AF8833ACA}" dt="2023-01-26T21:50:27.119" v="7" actId="2696"/>
        <pc:sldMkLst>
          <pc:docMk/>
          <pc:sldMk cId="518341231" sldId="262"/>
        </pc:sldMkLst>
      </pc:sldChg>
      <pc:sldChg chg="del">
        <pc:chgData name="Ron Munzinger" userId="7283c45f400a5d24" providerId="LiveId" clId="{564908D0-EE0A-AE4F-BF36-554AF8833ACA}" dt="2023-01-26T21:50:27.300" v="9" actId="2696"/>
        <pc:sldMkLst>
          <pc:docMk/>
          <pc:sldMk cId="3488810330" sldId="263"/>
        </pc:sldMkLst>
      </pc:sldChg>
      <pc:sldChg chg="del">
        <pc:chgData name="Ron Munzinger" userId="7283c45f400a5d24" providerId="LiveId" clId="{564908D0-EE0A-AE4F-BF36-554AF8833ACA}" dt="2023-01-26T21:50:27.369" v="10" actId="2696"/>
        <pc:sldMkLst>
          <pc:docMk/>
          <pc:sldMk cId="2911515205" sldId="264"/>
        </pc:sldMkLst>
      </pc:sldChg>
      <pc:sldChg chg="del">
        <pc:chgData name="Ron Munzinger" userId="7283c45f400a5d24" providerId="LiveId" clId="{564908D0-EE0A-AE4F-BF36-554AF8833ACA}" dt="2023-01-26T21:50:27.585" v="12" actId="2696"/>
        <pc:sldMkLst>
          <pc:docMk/>
          <pc:sldMk cId="61892791" sldId="266"/>
        </pc:sldMkLst>
      </pc:sldChg>
      <pc:sldChg chg="del">
        <pc:chgData name="Ron Munzinger" userId="7283c45f400a5d24" providerId="LiveId" clId="{564908D0-EE0A-AE4F-BF36-554AF8833ACA}" dt="2023-01-26T21:50:27.739" v="13" actId="2696"/>
        <pc:sldMkLst>
          <pc:docMk/>
          <pc:sldMk cId="3862329274" sldId="267"/>
        </pc:sldMkLst>
      </pc:sldChg>
      <pc:sldChg chg="del">
        <pc:chgData name="Ron Munzinger" userId="7283c45f400a5d24" providerId="LiveId" clId="{564908D0-EE0A-AE4F-BF36-554AF8833ACA}" dt="2023-01-26T21:50:27.800" v="14" actId="2696"/>
        <pc:sldMkLst>
          <pc:docMk/>
          <pc:sldMk cId="1558697854" sldId="268"/>
        </pc:sldMkLst>
      </pc:sldChg>
      <pc:sldChg chg="del">
        <pc:chgData name="Ron Munzinger" userId="7283c45f400a5d24" providerId="LiveId" clId="{564908D0-EE0A-AE4F-BF36-554AF8833ACA}" dt="2023-01-26T21:50:28.224" v="18" actId="2696"/>
        <pc:sldMkLst>
          <pc:docMk/>
          <pc:sldMk cId="3449439938" sldId="269"/>
        </pc:sldMkLst>
      </pc:sldChg>
      <pc:sldChg chg="del">
        <pc:chgData name="Ron Munzinger" userId="7283c45f400a5d24" providerId="LiveId" clId="{564908D0-EE0A-AE4F-BF36-554AF8833ACA}" dt="2023-01-26T21:50:28.382" v="20" actId="2696"/>
        <pc:sldMkLst>
          <pc:docMk/>
          <pc:sldMk cId="4042441583" sldId="270"/>
        </pc:sldMkLst>
      </pc:sldChg>
      <pc:sldChg chg="del">
        <pc:chgData name="Ron Munzinger" userId="7283c45f400a5d24" providerId="LiveId" clId="{564908D0-EE0A-AE4F-BF36-554AF8833ACA}" dt="2023-01-26T21:50:28.622" v="22" actId="2696"/>
        <pc:sldMkLst>
          <pc:docMk/>
          <pc:sldMk cId="2941454555" sldId="271"/>
        </pc:sldMkLst>
      </pc:sldChg>
      <pc:sldChg chg="del">
        <pc:chgData name="Ron Munzinger" userId="7283c45f400a5d24" providerId="LiveId" clId="{564908D0-EE0A-AE4F-BF36-554AF8833ACA}" dt="2023-01-26T21:50:27.038" v="6" actId="2696"/>
        <pc:sldMkLst>
          <pc:docMk/>
          <pc:sldMk cId="3116550600" sldId="272"/>
        </pc:sldMkLst>
      </pc:sldChg>
      <pc:sldChg chg="del">
        <pc:chgData name="Ron Munzinger" userId="7283c45f400a5d24" providerId="LiveId" clId="{564908D0-EE0A-AE4F-BF36-554AF8833ACA}" dt="2023-01-26T21:50:28.052" v="17" actId="2696"/>
        <pc:sldMkLst>
          <pc:docMk/>
          <pc:sldMk cId="2880373994" sldId="275"/>
        </pc:sldMkLst>
      </pc:sldChg>
      <pc:sldChg chg="del">
        <pc:chgData name="Ron Munzinger" userId="7283c45f400a5d24" providerId="LiveId" clId="{564908D0-EE0A-AE4F-BF36-554AF8833ACA}" dt="2023-01-26T21:50:27.901" v="15" actId="2696"/>
        <pc:sldMkLst>
          <pc:docMk/>
          <pc:sldMk cId="875640590" sldId="276"/>
        </pc:sldMkLst>
      </pc:sldChg>
      <pc:sldChg chg="del">
        <pc:chgData name="Ron Munzinger" userId="7283c45f400a5d24" providerId="LiveId" clId="{564908D0-EE0A-AE4F-BF36-554AF8833ACA}" dt="2023-01-26T21:50:28.251" v="19" actId="2696"/>
        <pc:sldMkLst>
          <pc:docMk/>
          <pc:sldMk cId="2547811387" sldId="288"/>
        </pc:sldMkLst>
      </pc:sldChg>
      <pc:sldChg chg="del">
        <pc:chgData name="Ron Munzinger" userId="7283c45f400a5d24" providerId="LiveId" clId="{564908D0-EE0A-AE4F-BF36-554AF8833ACA}" dt="2023-01-26T21:50:28.877" v="27" actId="2696"/>
        <pc:sldMkLst>
          <pc:docMk/>
          <pc:sldMk cId="1012149572" sldId="290"/>
        </pc:sldMkLst>
      </pc:sldChg>
      <pc:sldChg chg="del">
        <pc:chgData name="Ron Munzinger" userId="7283c45f400a5d24" providerId="LiveId" clId="{564908D0-EE0A-AE4F-BF36-554AF8833ACA}" dt="2023-01-26T21:50:26.925" v="4" actId="2696"/>
        <pc:sldMkLst>
          <pc:docMk/>
          <pc:sldMk cId="2158987846" sldId="297"/>
        </pc:sldMkLst>
      </pc:sldChg>
      <pc:sldChg chg="del">
        <pc:chgData name="Ron Munzinger" userId="7283c45f400a5d24" providerId="LiveId" clId="{564908D0-EE0A-AE4F-BF36-554AF8833ACA}" dt="2023-01-26T21:50:26.947" v="5" actId="2696"/>
        <pc:sldMkLst>
          <pc:docMk/>
          <pc:sldMk cId="684640916" sldId="298"/>
        </pc:sldMkLst>
      </pc:sldChg>
      <pc:sldChg chg="del">
        <pc:chgData name="Ron Munzinger" userId="7283c45f400a5d24" providerId="LiveId" clId="{564908D0-EE0A-AE4F-BF36-554AF8833ACA}" dt="2023-01-26T21:50:28.729" v="24" actId="2696"/>
        <pc:sldMkLst>
          <pc:docMk/>
          <pc:sldMk cId="2740503096" sldId="299"/>
        </pc:sldMkLst>
      </pc:sldChg>
      <pc:sldChg chg="del">
        <pc:chgData name="Ron Munzinger" userId="7283c45f400a5d24" providerId="LiveId" clId="{564908D0-EE0A-AE4F-BF36-554AF8833ACA}" dt="2023-01-26T21:50:28.437" v="21" actId="2696"/>
        <pc:sldMkLst>
          <pc:docMk/>
          <pc:sldMk cId="2444921130" sldId="301"/>
        </pc:sldMkLst>
      </pc:sldChg>
      <pc:sldChg chg="del">
        <pc:chgData name="Ron Munzinger" userId="7283c45f400a5d24" providerId="LiveId" clId="{564908D0-EE0A-AE4F-BF36-554AF8833ACA}" dt="2023-01-26T21:50:27.201" v="8" actId="2696"/>
        <pc:sldMkLst>
          <pc:docMk/>
          <pc:sldMk cId="3721740688" sldId="302"/>
        </pc:sldMkLst>
      </pc:sldChg>
      <pc:sldChg chg="del">
        <pc:chgData name="Ron Munzinger" userId="7283c45f400a5d24" providerId="LiveId" clId="{564908D0-EE0A-AE4F-BF36-554AF8833ACA}" dt="2023-01-26T21:50:26.711" v="2" actId="2696"/>
        <pc:sldMkLst>
          <pc:docMk/>
          <pc:sldMk cId="3393826925" sldId="303"/>
        </pc:sldMkLst>
      </pc:sldChg>
      <pc:sldChg chg="del">
        <pc:chgData name="Ron Munzinger" userId="7283c45f400a5d24" providerId="LiveId" clId="{564908D0-EE0A-AE4F-BF36-554AF8833ACA}" dt="2023-01-26T21:50:26.191" v="1" actId="2696"/>
        <pc:sldMkLst>
          <pc:docMk/>
          <pc:sldMk cId="1482341218" sldId="304"/>
        </pc:sldMkLst>
      </pc:sldChg>
      <pc:sldChg chg="del">
        <pc:chgData name="Ron Munzinger" userId="7283c45f400a5d24" providerId="LiveId" clId="{564908D0-EE0A-AE4F-BF36-554AF8833ACA}" dt="2023-01-26T21:50:28.714" v="23" actId="2696"/>
        <pc:sldMkLst>
          <pc:docMk/>
          <pc:sldMk cId="2794504949" sldId="305"/>
        </pc:sldMkLst>
      </pc:sldChg>
      <pc:sldChg chg="del">
        <pc:chgData name="Ron Munzinger" userId="7283c45f400a5d24" providerId="LiveId" clId="{564908D0-EE0A-AE4F-BF36-554AF8833ACA}" dt="2023-01-26T21:50:27.981" v="16" actId="2696"/>
        <pc:sldMkLst>
          <pc:docMk/>
          <pc:sldMk cId="3547995737" sldId="309"/>
        </pc:sldMkLst>
      </pc:sldChg>
      <pc:sldChg chg="del">
        <pc:chgData name="Ron Munzinger" userId="7283c45f400a5d24" providerId="LiveId" clId="{564908D0-EE0A-AE4F-BF36-554AF8833ACA}" dt="2023-01-26T21:50:27.451" v="11" actId="2696"/>
        <pc:sldMkLst>
          <pc:docMk/>
          <pc:sldMk cId="2946445219" sldId="310"/>
        </pc:sldMkLst>
      </pc:sldChg>
      <pc:sldChg chg="del">
        <pc:chgData name="Ron Munzinger" userId="7283c45f400a5d24" providerId="LiveId" clId="{564908D0-EE0A-AE4F-BF36-554AF8833ACA}" dt="2023-01-26T21:50:25.870" v="0" actId="2696"/>
        <pc:sldMkLst>
          <pc:docMk/>
          <pc:sldMk cId="2597584038" sldId="313"/>
        </pc:sldMkLst>
      </pc:sldChg>
      <pc:sldMasterChg chg="delSldLayout">
        <pc:chgData name="Ron Munzinger" userId="7283c45f400a5d24" providerId="LiveId" clId="{564908D0-EE0A-AE4F-BF36-554AF8833ACA}" dt="2023-01-26T21:50:28.730" v="25" actId="2696"/>
        <pc:sldMasterMkLst>
          <pc:docMk/>
          <pc:sldMasterMk cId="3833001750" sldId="2147483648"/>
        </pc:sldMasterMkLst>
        <pc:sldLayoutChg chg="del">
          <pc:chgData name="Ron Munzinger" userId="7283c45f400a5d24" providerId="LiveId" clId="{564908D0-EE0A-AE4F-BF36-554AF8833ACA}" dt="2023-01-26T21:50:28.730" v="25" actId="2696"/>
          <pc:sldLayoutMkLst>
            <pc:docMk/>
            <pc:sldMasterMk cId="3833001750" sldId="2147483648"/>
            <pc:sldLayoutMk cId="2072252589" sldId="2147483661"/>
          </pc:sldLayoutMkLst>
        </pc:sldLayoutChg>
      </pc:sldMasterChg>
    </pc:docChg>
  </pc:docChgLst>
  <pc:docChgLst>
    <pc:chgData name="Ron Munzinger" userId="7283c45f400a5d24" providerId="LiveId" clId="{39B9F1FA-AE54-144A-9FAD-6F3CA62546D2}"/>
    <pc:docChg chg="undo custSel modMainMaster">
      <pc:chgData name="Ron Munzinger" userId="7283c45f400a5d24" providerId="LiveId" clId="{39B9F1FA-AE54-144A-9FAD-6F3CA62546D2}" dt="2023-01-27T12:03:52.380" v="131" actId="14100"/>
      <pc:docMkLst>
        <pc:docMk/>
      </pc:docMkLst>
      <pc:sldMasterChg chg="addSp delSp modSp mod modSldLayout">
        <pc:chgData name="Ron Munzinger" userId="7283c45f400a5d24" providerId="LiveId" clId="{39B9F1FA-AE54-144A-9FAD-6F3CA62546D2}" dt="2023-01-27T12:03:52.380" v="131" actId="14100"/>
        <pc:sldMasterMkLst>
          <pc:docMk/>
          <pc:sldMasterMk cId="3833001750" sldId="2147483648"/>
        </pc:sldMasterMkLst>
        <pc:spChg chg="mod">
          <ac:chgData name="Ron Munzinger" userId="7283c45f400a5d24" providerId="LiveId" clId="{39B9F1FA-AE54-144A-9FAD-6F3CA62546D2}" dt="2023-01-27T12:03:52.380" v="131" actId="14100"/>
          <ac:spMkLst>
            <pc:docMk/>
            <pc:sldMasterMk cId="3833001750" sldId="2147483648"/>
            <ac:spMk id="7" creationId="{B71B9427-05D5-4D2C-B65B-737F78C24A35}"/>
          </ac:spMkLst>
        </pc:spChg>
        <pc:spChg chg="mod">
          <ac:chgData name="Ron Munzinger" userId="7283c45f400a5d24" providerId="LiveId" clId="{39B9F1FA-AE54-144A-9FAD-6F3CA62546D2}" dt="2023-01-27T12:03:00.246" v="123" actId="1076"/>
          <ac:spMkLst>
            <pc:docMk/>
            <pc:sldMasterMk cId="3833001750" sldId="2147483648"/>
            <ac:spMk id="20" creationId="{2CBAA688-BB35-4143-8313-F63F364E1B32}"/>
          </ac:spMkLst>
        </pc:spChg>
        <pc:spChg chg="mod">
          <ac:chgData name="Ron Munzinger" userId="7283c45f400a5d24" providerId="LiveId" clId="{39B9F1FA-AE54-144A-9FAD-6F3CA62546D2}" dt="2023-01-27T12:02:49.236" v="121" actId="207"/>
          <ac:spMkLst>
            <pc:docMk/>
            <pc:sldMasterMk cId="3833001750" sldId="2147483648"/>
            <ac:spMk id="21" creationId="{15AB0B32-EF84-4B26-82C8-39CB39724133}"/>
          </ac:spMkLst>
        </pc:spChg>
        <pc:picChg chg="add mod">
          <ac:chgData name="Ron Munzinger" userId="7283c45f400a5d24" providerId="LiveId" clId="{39B9F1FA-AE54-144A-9FAD-6F3CA62546D2}" dt="2023-01-27T12:02:38.352" v="120" actId="1036"/>
          <ac:picMkLst>
            <pc:docMk/>
            <pc:sldMasterMk cId="3833001750" sldId="2147483648"/>
            <ac:picMk id="10" creationId="{073E8B83-6A34-CBF5-038A-B7A447620679}"/>
          </ac:picMkLst>
        </pc:picChg>
        <pc:picChg chg="del mod">
          <ac:chgData name="Ron Munzinger" userId="7283c45f400a5d24" providerId="LiveId" clId="{39B9F1FA-AE54-144A-9FAD-6F3CA62546D2}" dt="2023-01-26T22:18:50.563" v="86" actId="478"/>
          <ac:picMkLst>
            <pc:docMk/>
            <pc:sldMasterMk cId="3833001750" sldId="2147483648"/>
            <ac:picMk id="17" creationId="{B16B7114-D2A1-41DF-8039-1EF942DFC371}"/>
          </ac:picMkLst>
        </pc:picChg>
        <pc:picChg chg="add mod">
          <ac:chgData name="Ron Munzinger" userId="7283c45f400a5d24" providerId="LiveId" clId="{39B9F1FA-AE54-144A-9FAD-6F3CA62546D2}" dt="2023-01-27T12:02:26.680" v="112" actId="732"/>
          <ac:picMkLst>
            <pc:docMk/>
            <pc:sldMasterMk cId="3833001750" sldId="2147483648"/>
            <ac:picMk id="1026" creationId="{76651FA5-CD3B-C535-A3C3-099BF2EB0F8D}"/>
          </ac:picMkLst>
        </pc:picChg>
        <pc:cxnChg chg="mod">
          <ac:chgData name="Ron Munzinger" userId="7283c45f400a5d24" providerId="LiveId" clId="{39B9F1FA-AE54-144A-9FAD-6F3CA62546D2}" dt="2023-01-27T12:03:05.284" v="124" actId="208"/>
          <ac:cxnSpMkLst>
            <pc:docMk/>
            <pc:sldMasterMk cId="3833001750" sldId="2147483648"/>
            <ac:cxnSpMk id="22" creationId="{9FA0FD99-5D79-429D-BF04-7C695A777D26}"/>
          </ac:cxnSpMkLst>
        </pc:cxnChg>
        <pc:sldLayoutChg chg="addSp delSp modSp mod">
          <pc:chgData name="Ron Munzinger" userId="7283c45f400a5d24" providerId="LiveId" clId="{39B9F1FA-AE54-144A-9FAD-6F3CA62546D2}" dt="2023-01-27T12:03:45.260" v="130"/>
          <pc:sldLayoutMkLst>
            <pc:docMk/>
            <pc:sldMasterMk cId="3833001750" sldId="2147483648"/>
            <pc:sldLayoutMk cId="3268872103" sldId="2147483649"/>
          </pc:sldLayoutMkLst>
          <pc:spChg chg="add del mod">
            <ac:chgData name="Ron Munzinger" userId="7283c45f400a5d24" providerId="LiveId" clId="{39B9F1FA-AE54-144A-9FAD-6F3CA62546D2}" dt="2023-01-27T12:03:45.260" v="130"/>
            <ac:spMkLst>
              <pc:docMk/>
              <pc:sldMasterMk cId="3833001750" sldId="2147483648"/>
              <pc:sldLayoutMk cId="3268872103" sldId="2147483649"/>
              <ac:spMk id="4" creationId="{7E4658DC-FF60-F44B-6951-A9AB251E5A05}"/>
            </ac:spMkLst>
          </pc:spChg>
        </pc:sldLayoutChg>
      </pc:sldMasterChg>
    </pc:docChg>
  </pc:docChgLst>
  <pc:docChgLst>
    <pc:chgData name="Yannick Seidel" userId="6d7a51a3-f98a-430f-bf9e-0549f0f0cd64" providerId="ADAL" clId="{4FC6A682-6026-A44F-ACC3-7424230FA640}"/>
    <pc:docChg chg="undo custSel modSld">
      <pc:chgData name="Yannick Seidel" userId="6d7a51a3-f98a-430f-bf9e-0549f0f0cd64" providerId="ADAL" clId="{4FC6A682-6026-A44F-ACC3-7424230FA640}" dt="2023-03-14T14:57:27.646" v="190" actId="732"/>
      <pc:docMkLst>
        <pc:docMk/>
      </pc:docMkLst>
      <pc:sldChg chg="modSp">
        <pc:chgData name="Yannick Seidel" userId="6d7a51a3-f98a-430f-bf9e-0549f0f0cd64" providerId="ADAL" clId="{4FC6A682-6026-A44F-ACC3-7424230FA640}" dt="2023-03-14T14:57:27.646" v="190" actId="732"/>
        <pc:sldMkLst>
          <pc:docMk/>
          <pc:sldMk cId="3447288858" sldId="259"/>
        </pc:sldMkLst>
        <pc:picChg chg="mod modCrop">
          <ac:chgData name="Yannick Seidel" userId="6d7a51a3-f98a-430f-bf9e-0549f0f0cd64" providerId="ADAL" clId="{4FC6A682-6026-A44F-ACC3-7424230FA640}" dt="2023-03-14T14:57:27.646" v="190" actId="732"/>
          <ac:picMkLst>
            <pc:docMk/>
            <pc:sldMk cId="3447288858" sldId="259"/>
            <ac:picMk id="5" creationId="{921E42A7-DE82-3720-9624-E8CC22E93667}"/>
          </ac:picMkLst>
        </pc:picChg>
      </pc:sldChg>
      <pc:sldChg chg="addSp delSp modSp">
        <pc:chgData name="Yannick Seidel" userId="6d7a51a3-f98a-430f-bf9e-0549f0f0cd64" providerId="ADAL" clId="{4FC6A682-6026-A44F-ACC3-7424230FA640}" dt="2023-03-14T14:53:50.668" v="189"/>
        <pc:sldMkLst>
          <pc:docMk/>
          <pc:sldMk cId="2929809613" sldId="262"/>
        </pc:sldMkLst>
        <pc:inkChg chg="add del">
          <ac:chgData name="Yannick Seidel" userId="6d7a51a3-f98a-430f-bf9e-0549f0f0cd64" providerId="ADAL" clId="{4FC6A682-6026-A44F-ACC3-7424230FA640}" dt="2023-03-14T14:50:18.560" v="11"/>
          <ac:inkMkLst>
            <pc:docMk/>
            <pc:sldMk cId="2929809613" sldId="262"/>
            <ac:inkMk id="5" creationId="{D8F37D6F-2AF9-E96F-3A12-4D49B41FE198}"/>
          </ac:inkMkLst>
        </pc:inkChg>
        <pc:inkChg chg="add del">
          <ac:chgData name="Yannick Seidel" userId="6d7a51a3-f98a-430f-bf9e-0549f0f0cd64" providerId="ADAL" clId="{4FC6A682-6026-A44F-ACC3-7424230FA640}" dt="2023-03-14T14:50:18.560" v="11"/>
          <ac:inkMkLst>
            <pc:docMk/>
            <pc:sldMk cId="2929809613" sldId="262"/>
            <ac:inkMk id="6" creationId="{ADC3115C-3C90-603D-7015-6A2DE6754C00}"/>
          </ac:inkMkLst>
        </pc:inkChg>
        <pc:inkChg chg="add del">
          <ac:chgData name="Yannick Seidel" userId="6d7a51a3-f98a-430f-bf9e-0549f0f0cd64" providerId="ADAL" clId="{4FC6A682-6026-A44F-ACC3-7424230FA640}" dt="2023-03-14T14:50:18.560" v="11"/>
          <ac:inkMkLst>
            <pc:docMk/>
            <pc:sldMk cId="2929809613" sldId="262"/>
            <ac:inkMk id="7" creationId="{1A99EB26-E4C7-F1AF-1764-C07B89CC33E8}"/>
          </ac:inkMkLst>
        </pc:inkChg>
        <pc:inkChg chg="add del">
          <ac:chgData name="Yannick Seidel" userId="6d7a51a3-f98a-430f-bf9e-0549f0f0cd64" providerId="ADAL" clId="{4FC6A682-6026-A44F-ACC3-7424230FA640}" dt="2023-03-14T14:50:18.560" v="11"/>
          <ac:inkMkLst>
            <pc:docMk/>
            <pc:sldMk cId="2929809613" sldId="262"/>
            <ac:inkMk id="8" creationId="{60D4205E-9630-AD5E-98E8-65B3C726DB91}"/>
          </ac:inkMkLst>
        </pc:inkChg>
        <pc:inkChg chg="add del">
          <ac:chgData name="Yannick Seidel" userId="6d7a51a3-f98a-430f-bf9e-0549f0f0cd64" providerId="ADAL" clId="{4FC6A682-6026-A44F-ACC3-7424230FA640}" dt="2023-03-14T14:50:18.560" v="11"/>
          <ac:inkMkLst>
            <pc:docMk/>
            <pc:sldMk cId="2929809613" sldId="262"/>
            <ac:inkMk id="9" creationId="{B897A4F7-D37B-4A11-3A15-31E07DB7C7AC}"/>
          </ac:inkMkLst>
        </pc:inkChg>
        <pc:inkChg chg="add del">
          <ac:chgData name="Yannick Seidel" userId="6d7a51a3-f98a-430f-bf9e-0549f0f0cd64" providerId="ADAL" clId="{4FC6A682-6026-A44F-ACC3-7424230FA640}" dt="2023-03-14T14:50:18.560" v="11"/>
          <ac:inkMkLst>
            <pc:docMk/>
            <pc:sldMk cId="2929809613" sldId="262"/>
            <ac:inkMk id="10" creationId="{ABBB32E4-59E5-C77D-3952-F1C6F4697547}"/>
          </ac:inkMkLst>
        </pc:inkChg>
        <pc:inkChg chg="add del">
          <ac:chgData name="Yannick Seidel" userId="6d7a51a3-f98a-430f-bf9e-0549f0f0cd64" providerId="ADAL" clId="{4FC6A682-6026-A44F-ACC3-7424230FA640}" dt="2023-03-14T14:50:18.560" v="11"/>
          <ac:inkMkLst>
            <pc:docMk/>
            <pc:sldMk cId="2929809613" sldId="262"/>
            <ac:inkMk id="11" creationId="{EA5DE8BA-3BDF-7E13-D78A-910C427FB2D1}"/>
          </ac:inkMkLst>
        </pc:inkChg>
        <pc:inkChg chg="add del">
          <ac:chgData name="Yannick Seidel" userId="6d7a51a3-f98a-430f-bf9e-0549f0f0cd64" providerId="ADAL" clId="{4FC6A682-6026-A44F-ACC3-7424230FA640}" dt="2023-03-14T14:50:18.560" v="11"/>
          <ac:inkMkLst>
            <pc:docMk/>
            <pc:sldMk cId="2929809613" sldId="262"/>
            <ac:inkMk id="12" creationId="{985A9BF0-DADF-1627-9111-13E705A1CB00}"/>
          </ac:inkMkLst>
        </pc:inkChg>
        <pc:inkChg chg="add del">
          <ac:chgData name="Yannick Seidel" userId="6d7a51a3-f98a-430f-bf9e-0549f0f0cd64" providerId="ADAL" clId="{4FC6A682-6026-A44F-ACC3-7424230FA640}" dt="2023-03-14T14:50:18.560" v="11"/>
          <ac:inkMkLst>
            <pc:docMk/>
            <pc:sldMk cId="2929809613" sldId="262"/>
            <ac:inkMk id="13" creationId="{72D5BF45-2D79-DC6A-22AA-236EA55133D2}"/>
          </ac:inkMkLst>
        </pc:inkChg>
        <pc:inkChg chg="add del">
          <ac:chgData name="Yannick Seidel" userId="6d7a51a3-f98a-430f-bf9e-0549f0f0cd64" providerId="ADAL" clId="{4FC6A682-6026-A44F-ACC3-7424230FA640}" dt="2023-03-14T14:50:18.560" v="11"/>
          <ac:inkMkLst>
            <pc:docMk/>
            <pc:sldMk cId="2929809613" sldId="262"/>
            <ac:inkMk id="14" creationId="{AEBACE9C-4B7F-DF21-AD67-A520C8886AAE}"/>
          </ac:inkMkLst>
        </pc:inkChg>
        <pc:inkChg chg="add del">
          <ac:chgData name="Yannick Seidel" userId="6d7a51a3-f98a-430f-bf9e-0549f0f0cd64" providerId="ADAL" clId="{4FC6A682-6026-A44F-ACC3-7424230FA640}" dt="2023-03-14T14:50:18.560" v="11"/>
          <ac:inkMkLst>
            <pc:docMk/>
            <pc:sldMk cId="2929809613" sldId="262"/>
            <ac:inkMk id="15" creationId="{912FF3D3-157F-4EAF-CE58-2EEB35C364B6}"/>
          </ac:inkMkLst>
        </pc:inkChg>
        <pc:inkChg chg="add reco">
          <ac:chgData name="Yannick Seidel" userId="6d7a51a3-f98a-430f-bf9e-0549f0f0cd64" providerId="ADAL" clId="{4FC6A682-6026-A44F-ACC3-7424230FA640}" dt="2023-03-14T14:50:18.560" v="11"/>
          <ac:inkMkLst>
            <pc:docMk/>
            <pc:sldMk cId="2929809613" sldId="262"/>
            <ac:inkMk id="16" creationId="{BB0F9497-3748-A34D-5391-148FC2F607A9}"/>
          </ac:inkMkLst>
        </pc:inkChg>
        <pc:inkChg chg="add">
          <ac:chgData name="Yannick Seidel" userId="6d7a51a3-f98a-430f-bf9e-0549f0f0cd64" providerId="ADAL" clId="{4FC6A682-6026-A44F-ACC3-7424230FA640}" dt="2023-03-14T14:50:27.179" v="12"/>
          <ac:inkMkLst>
            <pc:docMk/>
            <pc:sldMk cId="2929809613" sldId="262"/>
            <ac:inkMk id="17" creationId="{9A6F2E00-FCF0-8D8B-5AC4-2F096A1164E6}"/>
          </ac:inkMkLst>
        </pc:inkChg>
        <pc:inkChg chg="add del">
          <ac:chgData name="Yannick Seidel" userId="6d7a51a3-f98a-430f-bf9e-0549f0f0cd64" providerId="ADAL" clId="{4FC6A682-6026-A44F-ACC3-7424230FA640}" dt="2023-03-14T14:50:38.099" v="22"/>
          <ac:inkMkLst>
            <pc:docMk/>
            <pc:sldMk cId="2929809613" sldId="262"/>
            <ac:inkMk id="18" creationId="{5080C42F-A280-47B3-D545-13C86BDD904F}"/>
          </ac:inkMkLst>
        </pc:inkChg>
        <pc:inkChg chg="add del">
          <ac:chgData name="Yannick Seidel" userId="6d7a51a3-f98a-430f-bf9e-0549f0f0cd64" providerId="ADAL" clId="{4FC6A682-6026-A44F-ACC3-7424230FA640}" dt="2023-03-14T14:50:38.099" v="22"/>
          <ac:inkMkLst>
            <pc:docMk/>
            <pc:sldMk cId="2929809613" sldId="262"/>
            <ac:inkMk id="19" creationId="{CCCF2C7D-3418-095A-4A9A-C053D80CEA6A}"/>
          </ac:inkMkLst>
        </pc:inkChg>
        <pc:inkChg chg="add del">
          <ac:chgData name="Yannick Seidel" userId="6d7a51a3-f98a-430f-bf9e-0549f0f0cd64" providerId="ADAL" clId="{4FC6A682-6026-A44F-ACC3-7424230FA640}" dt="2023-03-14T14:50:38.099" v="22"/>
          <ac:inkMkLst>
            <pc:docMk/>
            <pc:sldMk cId="2929809613" sldId="262"/>
            <ac:inkMk id="20" creationId="{23DCB557-082E-21D2-5A03-1E0290DBD4FC}"/>
          </ac:inkMkLst>
        </pc:inkChg>
        <pc:inkChg chg="add del">
          <ac:chgData name="Yannick Seidel" userId="6d7a51a3-f98a-430f-bf9e-0549f0f0cd64" providerId="ADAL" clId="{4FC6A682-6026-A44F-ACC3-7424230FA640}" dt="2023-03-14T14:50:38.099" v="22"/>
          <ac:inkMkLst>
            <pc:docMk/>
            <pc:sldMk cId="2929809613" sldId="262"/>
            <ac:inkMk id="21" creationId="{1ED3B8A8-596B-FA31-A1A3-14A49239BFBF}"/>
          </ac:inkMkLst>
        </pc:inkChg>
        <pc:inkChg chg="add del">
          <ac:chgData name="Yannick Seidel" userId="6d7a51a3-f98a-430f-bf9e-0549f0f0cd64" providerId="ADAL" clId="{4FC6A682-6026-A44F-ACC3-7424230FA640}" dt="2023-03-14T14:50:38.099" v="22"/>
          <ac:inkMkLst>
            <pc:docMk/>
            <pc:sldMk cId="2929809613" sldId="262"/>
            <ac:inkMk id="22" creationId="{567A4F67-42F8-C669-8405-FCADC27BFF14}"/>
          </ac:inkMkLst>
        </pc:inkChg>
        <pc:inkChg chg="add del">
          <ac:chgData name="Yannick Seidel" userId="6d7a51a3-f98a-430f-bf9e-0549f0f0cd64" providerId="ADAL" clId="{4FC6A682-6026-A44F-ACC3-7424230FA640}" dt="2023-03-14T14:50:38.099" v="22"/>
          <ac:inkMkLst>
            <pc:docMk/>
            <pc:sldMk cId="2929809613" sldId="262"/>
            <ac:inkMk id="23" creationId="{64622278-FF7B-C2A6-FA7B-D787F522B15A}"/>
          </ac:inkMkLst>
        </pc:inkChg>
        <pc:inkChg chg="add del">
          <ac:chgData name="Yannick Seidel" userId="6d7a51a3-f98a-430f-bf9e-0549f0f0cd64" providerId="ADAL" clId="{4FC6A682-6026-A44F-ACC3-7424230FA640}" dt="2023-03-14T14:50:38.099" v="22"/>
          <ac:inkMkLst>
            <pc:docMk/>
            <pc:sldMk cId="2929809613" sldId="262"/>
            <ac:inkMk id="24" creationId="{C8C457BE-0231-C2EE-17AB-C51A22332184}"/>
          </ac:inkMkLst>
        </pc:inkChg>
        <pc:inkChg chg="add del">
          <ac:chgData name="Yannick Seidel" userId="6d7a51a3-f98a-430f-bf9e-0549f0f0cd64" providerId="ADAL" clId="{4FC6A682-6026-A44F-ACC3-7424230FA640}" dt="2023-03-14T14:50:38.099" v="22"/>
          <ac:inkMkLst>
            <pc:docMk/>
            <pc:sldMk cId="2929809613" sldId="262"/>
            <ac:inkMk id="25" creationId="{60857130-C5D1-C45F-F46D-9CE59A255863}"/>
          </ac:inkMkLst>
        </pc:inkChg>
        <pc:inkChg chg="add del">
          <ac:chgData name="Yannick Seidel" userId="6d7a51a3-f98a-430f-bf9e-0549f0f0cd64" providerId="ADAL" clId="{4FC6A682-6026-A44F-ACC3-7424230FA640}" dt="2023-03-14T14:50:38.099" v="22"/>
          <ac:inkMkLst>
            <pc:docMk/>
            <pc:sldMk cId="2929809613" sldId="262"/>
            <ac:inkMk id="26" creationId="{CDFCEAB0-10A1-FD26-2387-F2FBEF8ABBA8}"/>
          </ac:inkMkLst>
        </pc:inkChg>
        <pc:inkChg chg="add del reco">
          <ac:chgData name="Yannick Seidel" userId="6d7a51a3-f98a-430f-bf9e-0549f0f0cd64" providerId="ADAL" clId="{4FC6A682-6026-A44F-ACC3-7424230FA640}" dt="2023-03-14T14:50:39.539" v="23"/>
          <ac:inkMkLst>
            <pc:docMk/>
            <pc:sldMk cId="2929809613" sldId="262"/>
            <ac:inkMk id="27" creationId="{E7D9DD8F-0D48-79C2-6C59-57679CC6B9A9}"/>
          </ac:inkMkLst>
        </pc:inkChg>
        <pc:inkChg chg="add del">
          <ac:chgData name="Yannick Seidel" userId="6d7a51a3-f98a-430f-bf9e-0549f0f0cd64" providerId="ADAL" clId="{4FC6A682-6026-A44F-ACC3-7424230FA640}" dt="2023-03-14T14:50:44.038" v="33"/>
          <ac:inkMkLst>
            <pc:docMk/>
            <pc:sldMk cId="2929809613" sldId="262"/>
            <ac:inkMk id="28" creationId="{560EBC6C-6B3A-A745-0466-C13790C29DFD}"/>
          </ac:inkMkLst>
        </pc:inkChg>
        <pc:inkChg chg="add del">
          <ac:chgData name="Yannick Seidel" userId="6d7a51a3-f98a-430f-bf9e-0549f0f0cd64" providerId="ADAL" clId="{4FC6A682-6026-A44F-ACC3-7424230FA640}" dt="2023-03-14T14:50:44.038" v="33"/>
          <ac:inkMkLst>
            <pc:docMk/>
            <pc:sldMk cId="2929809613" sldId="262"/>
            <ac:inkMk id="29" creationId="{68B75D4C-D540-9E03-A62B-5A8EEFF8A2D7}"/>
          </ac:inkMkLst>
        </pc:inkChg>
        <pc:inkChg chg="add del">
          <ac:chgData name="Yannick Seidel" userId="6d7a51a3-f98a-430f-bf9e-0549f0f0cd64" providerId="ADAL" clId="{4FC6A682-6026-A44F-ACC3-7424230FA640}" dt="2023-03-14T14:50:44.038" v="33"/>
          <ac:inkMkLst>
            <pc:docMk/>
            <pc:sldMk cId="2929809613" sldId="262"/>
            <ac:inkMk id="30" creationId="{B2791E6B-BA2D-3C42-1B89-9BCD0844173B}"/>
          </ac:inkMkLst>
        </pc:inkChg>
        <pc:inkChg chg="add del">
          <ac:chgData name="Yannick Seidel" userId="6d7a51a3-f98a-430f-bf9e-0549f0f0cd64" providerId="ADAL" clId="{4FC6A682-6026-A44F-ACC3-7424230FA640}" dt="2023-03-14T14:50:44.038" v="33"/>
          <ac:inkMkLst>
            <pc:docMk/>
            <pc:sldMk cId="2929809613" sldId="262"/>
            <ac:inkMk id="31" creationId="{AA0B1AF8-D485-634C-61E1-75D548AE3525}"/>
          </ac:inkMkLst>
        </pc:inkChg>
        <pc:inkChg chg="add del">
          <ac:chgData name="Yannick Seidel" userId="6d7a51a3-f98a-430f-bf9e-0549f0f0cd64" providerId="ADAL" clId="{4FC6A682-6026-A44F-ACC3-7424230FA640}" dt="2023-03-14T14:50:44.038" v="33"/>
          <ac:inkMkLst>
            <pc:docMk/>
            <pc:sldMk cId="2929809613" sldId="262"/>
            <ac:inkMk id="32" creationId="{C48C779F-4169-E971-28E8-82A58CCF8176}"/>
          </ac:inkMkLst>
        </pc:inkChg>
        <pc:inkChg chg="add del">
          <ac:chgData name="Yannick Seidel" userId="6d7a51a3-f98a-430f-bf9e-0549f0f0cd64" providerId="ADAL" clId="{4FC6A682-6026-A44F-ACC3-7424230FA640}" dt="2023-03-14T14:50:44.038" v="33"/>
          <ac:inkMkLst>
            <pc:docMk/>
            <pc:sldMk cId="2929809613" sldId="262"/>
            <ac:inkMk id="33" creationId="{88513CEF-0A35-2B69-DF8A-B8E9C3BC32DF}"/>
          </ac:inkMkLst>
        </pc:inkChg>
        <pc:inkChg chg="add del">
          <ac:chgData name="Yannick Seidel" userId="6d7a51a3-f98a-430f-bf9e-0549f0f0cd64" providerId="ADAL" clId="{4FC6A682-6026-A44F-ACC3-7424230FA640}" dt="2023-03-14T14:50:44.038" v="33"/>
          <ac:inkMkLst>
            <pc:docMk/>
            <pc:sldMk cId="2929809613" sldId="262"/>
            <ac:inkMk id="34" creationId="{B6085FE0-F4B0-87AC-C9C8-EA72CC535763}"/>
          </ac:inkMkLst>
        </pc:inkChg>
        <pc:inkChg chg="add del">
          <ac:chgData name="Yannick Seidel" userId="6d7a51a3-f98a-430f-bf9e-0549f0f0cd64" providerId="ADAL" clId="{4FC6A682-6026-A44F-ACC3-7424230FA640}" dt="2023-03-14T14:50:44.038" v="33"/>
          <ac:inkMkLst>
            <pc:docMk/>
            <pc:sldMk cId="2929809613" sldId="262"/>
            <ac:inkMk id="35" creationId="{CC9F5B75-330F-E658-97B2-07DE4DF78AD6}"/>
          </ac:inkMkLst>
        </pc:inkChg>
        <pc:inkChg chg="add del">
          <ac:chgData name="Yannick Seidel" userId="6d7a51a3-f98a-430f-bf9e-0549f0f0cd64" providerId="ADAL" clId="{4FC6A682-6026-A44F-ACC3-7424230FA640}" dt="2023-03-14T14:50:44.038" v="33"/>
          <ac:inkMkLst>
            <pc:docMk/>
            <pc:sldMk cId="2929809613" sldId="262"/>
            <ac:inkMk id="36" creationId="{524C8C61-F263-9110-1F93-E5C799DFCE57}"/>
          </ac:inkMkLst>
        </pc:inkChg>
        <pc:inkChg chg="add reco">
          <ac:chgData name="Yannick Seidel" userId="6d7a51a3-f98a-430f-bf9e-0549f0f0cd64" providerId="ADAL" clId="{4FC6A682-6026-A44F-ACC3-7424230FA640}" dt="2023-03-14T14:50:44.038" v="33"/>
          <ac:inkMkLst>
            <pc:docMk/>
            <pc:sldMk cId="2929809613" sldId="262"/>
            <ac:inkMk id="37" creationId="{85CBDC37-6D0C-74B8-158B-B0323ED7424C}"/>
          </ac:inkMkLst>
        </pc:inkChg>
        <pc:inkChg chg="add del">
          <ac:chgData name="Yannick Seidel" userId="6d7a51a3-f98a-430f-bf9e-0549f0f0cd64" providerId="ADAL" clId="{4FC6A682-6026-A44F-ACC3-7424230FA640}" dt="2023-03-14T14:50:50.789" v="36"/>
          <ac:inkMkLst>
            <pc:docMk/>
            <pc:sldMk cId="2929809613" sldId="262"/>
            <ac:inkMk id="38" creationId="{0107D63B-54C7-FC31-45F0-D59FE7ABF8D2}"/>
          </ac:inkMkLst>
        </pc:inkChg>
        <pc:inkChg chg="add del">
          <ac:chgData name="Yannick Seidel" userId="6d7a51a3-f98a-430f-bf9e-0549f0f0cd64" providerId="ADAL" clId="{4FC6A682-6026-A44F-ACC3-7424230FA640}" dt="2023-03-14T14:50:50.789" v="36"/>
          <ac:inkMkLst>
            <pc:docMk/>
            <pc:sldMk cId="2929809613" sldId="262"/>
            <ac:inkMk id="39" creationId="{572195E6-203E-DC86-F652-579C6397F76C}"/>
          </ac:inkMkLst>
        </pc:inkChg>
        <pc:inkChg chg="add mod reco modStrokes">
          <ac:chgData name="Yannick Seidel" userId="6d7a51a3-f98a-430f-bf9e-0549f0f0cd64" providerId="ADAL" clId="{4FC6A682-6026-A44F-ACC3-7424230FA640}" dt="2023-03-14T14:50:51.006" v="37"/>
          <ac:inkMkLst>
            <pc:docMk/>
            <pc:sldMk cId="2929809613" sldId="262"/>
            <ac:inkMk id="40" creationId="{08F50EF8-7233-0C0A-F475-05FDAF537626}"/>
          </ac:inkMkLst>
        </pc:inkChg>
        <pc:inkChg chg="add del">
          <ac:chgData name="Yannick Seidel" userId="6d7a51a3-f98a-430f-bf9e-0549f0f0cd64" providerId="ADAL" clId="{4FC6A682-6026-A44F-ACC3-7424230FA640}" dt="2023-03-14T14:50:54.397" v="40"/>
          <ac:inkMkLst>
            <pc:docMk/>
            <pc:sldMk cId="2929809613" sldId="262"/>
            <ac:inkMk id="41" creationId="{82FDC566-EBC6-42CC-342E-8AEFAB3EB7D8}"/>
          </ac:inkMkLst>
        </pc:inkChg>
        <pc:inkChg chg="add del">
          <ac:chgData name="Yannick Seidel" userId="6d7a51a3-f98a-430f-bf9e-0549f0f0cd64" providerId="ADAL" clId="{4FC6A682-6026-A44F-ACC3-7424230FA640}" dt="2023-03-14T14:50:54.397" v="40"/>
          <ac:inkMkLst>
            <pc:docMk/>
            <pc:sldMk cId="2929809613" sldId="262"/>
            <ac:inkMk id="42" creationId="{1D016D57-1C6B-E57A-F9FC-77169B0F0459}"/>
          </ac:inkMkLst>
        </pc:inkChg>
        <pc:inkChg chg="add del reco">
          <ac:chgData name="Yannick Seidel" userId="6d7a51a3-f98a-430f-bf9e-0549f0f0cd64" providerId="ADAL" clId="{4FC6A682-6026-A44F-ACC3-7424230FA640}" dt="2023-03-14T14:53:20.500" v="148"/>
          <ac:inkMkLst>
            <pc:docMk/>
            <pc:sldMk cId="2929809613" sldId="262"/>
            <ac:inkMk id="43" creationId="{0B910157-4E4B-C060-39A5-7166F282D392}"/>
          </ac:inkMkLst>
        </pc:inkChg>
        <pc:inkChg chg="add del">
          <ac:chgData name="Yannick Seidel" userId="6d7a51a3-f98a-430f-bf9e-0549f0f0cd64" providerId="ADAL" clId="{4FC6A682-6026-A44F-ACC3-7424230FA640}" dt="2023-03-14T14:51:12.338" v="50"/>
          <ac:inkMkLst>
            <pc:docMk/>
            <pc:sldMk cId="2929809613" sldId="262"/>
            <ac:inkMk id="44" creationId="{843A4786-6692-1410-846D-61BE7182E89F}"/>
          </ac:inkMkLst>
        </pc:inkChg>
        <pc:inkChg chg="add del">
          <ac:chgData name="Yannick Seidel" userId="6d7a51a3-f98a-430f-bf9e-0549f0f0cd64" providerId="ADAL" clId="{4FC6A682-6026-A44F-ACC3-7424230FA640}" dt="2023-03-14T14:51:12.338" v="50"/>
          <ac:inkMkLst>
            <pc:docMk/>
            <pc:sldMk cId="2929809613" sldId="262"/>
            <ac:inkMk id="45" creationId="{6CB888DE-E097-95DC-31BB-8AA3F2BA3B16}"/>
          </ac:inkMkLst>
        </pc:inkChg>
        <pc:inkChg chg="add del">
          <ac:chgData name="Yannick Seidel" userId="6d7a51a3-f98a-430f-bf9e-0549f0f0cd64" providerId="ADAL" clId="{4FC6A682-6026-A44F-ACC3-7424230FA640}" dt="2023-03-14T14:51:12.338" v="50"/>
          <ac:inkMkLst>
            <pc:docMk/>
            <pc:sldMk cId="2929809613" sldId="262"/>
            <ac:inkMk id="46" creationId="{77B40490-9347-F40B-DAAC-3D4550E88FA2}"/>
          </ac:inkMkLst>
        </pc:inkChg>
        <pc:inkChg chg="add del">
          <ac:chgData name="Yannick Seidel" userId="6d7a51a3-f98a-430f-bf9e-0549f0f0cd64" providerId="ADAL" clId="{4FC6A682-6026-A44F-ACC3-7424230FA640}" dt="2023-03-14T14:51:12.338" v="50"/>
          <ac:inkMkLst>
            <pc:docMk/>
            <pc:sldMk cId="2929809613" sldId="262"/>
            <ac:inkMk id="47" creationId="{004747E5-8427-06E3-AB7F-3438ECD80EE7}"/>
          </ac:inkMkLst>
        </pc:inkChg>
        <pc:inkChg chg="add del">
          <ac:chgData name="Yannick Seidel" userId="6d7a51a3-f98a-430f-bf9e-0549f0f0cd64" providerId="ADAL" clId="{4FC6A682-6026-A44F-ACC3-7424230FA640}" dt="2023-03-14T14:51:12.338" v="50"/>
          <ac:inkMkLst>
            <pc:docMk/>
            <pc:sldMk cId="2929809613" sldId="262"/>
            <ac:inkMk id="48" creationId="{77B8ACA6-B71F-39B0-7932-54428E80A970}"/>
          </ac:inkMkLst>
        </pc:inkChg>
        <pc:inkChg chg="add del">
          <ac:chgData name="Yannick Seidel" userId="6d7a51a3-f98a-430f-bf9e-0549f0f0cd64" providerId="ADAL" clId="{4FC6A682-6026-A44F-ACC3-7424230FA640}" dt="2023-03-14T14:51:12.338" v="50"/>
          <ac:inkMkLst>
            <pc:docMk/>
            <pc:sldMk cId="2929809613" sldId="262"/>
            <ac:inkMk id="49" creationId="{58936E61-6766-1260-3A4C-5FD690418FF6}"/>
          </ac:inkMkLst>
        </pc:inkChg>
        <pc:inkChg chg="add del">
          <ac:chgData name="Yannick Seidel" userId="6d7a51a3-f98a-430f-bf9e-0549f0f0cd64" providerId="ADAL" clId="{4FC6A682-6026-A44F-ACC3-7424230FA640}" dt="2023-03-14T14:51:12.338" v="50"/>
          <ac:inkMkLst>
            <pc:docMk/>
            <pc:sldMk cId="2929809613" sldId="262"/>
            <ac:inkMk id="50" creationId="{66660A4B-3102-555E-BD3E-0CFF4C5757ED}"/>
          </ac:inkMkLst>
        </pc:inkChg>
        <pc:inkChg chg="add del">
          <ac:chgData name="Yannick Seidel" userId="6d7a51a3-f98a-430f-bf9e-0549f0f0cd64" providerId="ADAL" clId="{4FC6A682-6026-A44F-ACC3-7424230FA640}" dt="2023-03-14T14:51:12.338" v="50"/>
          <ac:inkMkLst>
            <pc:docMk/>
            <pc:sldMk cId="2929809613" sldId="262"/>
            <ac:inkMk id="51" creationId="{87F2A963-6E55-AA06-47E4-C7F5ED6E80BC}"/>
          </ac:inkMkLst>
        </pc:inkChg>
        <pc:inkChg chg="add del">
          <ac:chgData name="Yannick Seidel" userId="6d7a51a3-f98a-430f-bf9e-0549f0f0cd64" providerId="ADAL" clId="{4FC6A682-6026-A44F-ACC3-7424230FA640}" dt="2023-03-14T14:51:12.338" v="50"/>
          <ac:inkMkLst>
            <pc:docMk/>
            <pc:sldMk cId="2929809613" sldId="262"/>
            <ac:inkMk id="52" creationId="{2F0CF37F-DF0A-861C-1955-9A50DF46AAE9}"/>
          </ac:inkMkLst>
        </pc:inkChg>
        <pc:inkChg chg="add del reco">
          <ac:chgData name="Yannick Seidel" userId="6d7a51a3-f98a-430f-bf9e-0549f0f0cd64" providerId="ADAL" clId="{4FC6A682-6026-A44F-ACC3-7424230FA640}" dt="2023-03-14T14:53:20.503" v="149"/>
          <ac:inkMkLst>
            <pc:docMk/>
            <pc:sldMk cId="2929809613" sldId="262"/>
            <ac:inkMk id="53" creationId="{E128EA43-C6E0-D57E-AFCC-2FE2A2C21084}"/>
          </ac:inkMkLst>
        </pc:inkChg>
        <pc:inkChg chg="add del">
          <ac:chgData name="Yannick Seidel" userId="6d7a51a3-f98a-430f-bf9e-0549f0f0cd64" providerId="ADAL" clId="{4FC6A682-6026-A44F-ACC3-7424230FA640}" dt="2023-03-14T14:51:25.681" v="62"/>
          <ac:inkMkLst>
            <pc:docMk/>
            <pc:sldMk cId="2929809613" sldId="262"/>
            <ac:inkMk id="54" creationId="{4C395482-E8DE-FB0B-3E13-B2BD45A56E34}"/>
          </ac:inkMkLst>
        </pc:inkChg>
        <pc:inkChg chg="add del">
          <ac:chgData name="Yannick Seidel" userId="6d7a51a3-f98a-430f-bf9e-0549f0f0cd64" providerId="ADAL" clId="{4FC6A682-6026-A44F-ACC3-7424230FA640}" dt="2023-03-14T14:51:25.681" v="62"/>
          <ac:inkMkLst>
            <pc:docMk/>
            <pc:sldMk cId="2929809613" sldId="262"/>
            <ac:inkMk id="55" creationId="{6BEFD053-8B59-C01D-636F-3A3B0ACA3026}"/>
          </ac:inkMkLst>
        </pc:inkChg>
        <pc:inkChg chg="add del">
          <ac:chgData name="Yannick Seidel" userId="6d7a51a3-f98a-430f-bf9e-0549f0f0cd64" providerId="ADAL" clId="{4FC6A682-6026-A44F-ACC3-7424230FA640}" dt="2023-03-14T14:51:25.681" v="62"/>
          <ac:inkMkLst>
            <pc:docMk/>
            <pc:sldMk cId="2929809613" sldId="262"/>
            <ac:inkMk id="56" creationId="{1D2B0457-B9DE-4D60-1C45-F900BFD20DC4}"/>
          </ac:inkMkLst>
        </pc:inkChg>
        <pc:inkChg chg="add del">
          <ac:chgData name="Yannick Seidel" userId="6d7a51a3-f98a-430f-bf9e-0549f0f0cd64" providerId="ADAL" clId="{4FC6A682-6026-A44F-ACC3-7424230FA640}" dt="2023-03-14T14:51:25.681" v="62"/>
          <ac:inkMkLst>
            <pc:docMk/>
            <pc:sldMk cId="2929809613" sldId="262"/>
            <ac:inkMk id="57" creationId="{DD285E9D-A734-BBF5-2877-176FA6E647AC}"/>
          </ac:inkMkLst>
        </pc:inkChg>
        <pc:inkChg chg="add del">
          <ac:chgData name="Yannick Seidel" userId="6d7a51a3-f98a-430f-bf9e-0549f0f0cd64" providerId="ADAL" clId="{4FC6A682-6026-A44F-ACC3-7424230FA640}" dt="2023-03-14T14:51:25.681" v="62"/>
          <ac:inkMkLst>
            <pc:docMk/>
            <pc:sldMk cId="2929809613" sldId="262"/>
            <ac:inkMk id="58" creationId="{781C99D1-166D-3379-146F-6DBE494E9879}"/>
          </ac:inkMkLst>
        </pc:inkChg>
        <pc:inkChg chg="add del">
          <ac:chgData name="Yannick Seidel" userId="6d7a51a3-f98a-430f-bf9e-0549f0f0cd64" providerId="ADAL" clId="{4FC6A682-6026-A44F-ACC3-7424230FA640}" dt="2023-03-14T14:51:25.681" v="62"/>
          <ac:inkMkLst>
            <pc:docMk/>
            <pc:sldMk cId="2929809613" sldId="262"/>
            <ac:inkMk id="59" creationId="{7F05E709-33F5-2B25-DDDF-B1945FF8C6BA}"/>
          </ac:inkMkLst>
        </pc:inkChg>
        <pc:inkChg chg="add del">
          <ac:chgData name="Yannick Seidel" userId="6d7a51a3-f98a-430f-bf9e-0549f0f0cd64" providerId="ADAL" clId="{4FC6A682-6026-A44F-ACC3-7424230FA640}" dt="2023-03-14T14:51:25.681" v="62"/>
          <ac:inkMkLst>
            <pc:docMk/>
            <pc:sldMk cId="2929809613" sldId="262"/>
            <ac:inkMk id="60" creationId="{976CA258-EAC3-9107-1714-51854FE38648}"/>
          </ac:inkMkLst>
        </pc:inkChg>
        <pc:inkChg chg="add del">
          <ac:chgData name="Yannick Seidel" userId="6d7a51a3-f98a-430f-bf9e-0549f0f0cd64" providerId="ADAL" clId="{4FC6A682-6026-A44F-ACC3-7424230FA640}" dt="2023-03-14T14:51:25.681" v="62"/>
          <ac:inkMkLst>
            <pc:docMk/>
            <pc:sldMk cId="2929809613" sldId="262"/>
            <ac:inkMk id="61" creationId="{CC5481FA-514C-87F2-F010-4CA2598BDCE0}"/>
          </ac:inkMkLst>
        </pc:inkChg>
        <pc:inkChg chg="add del">
          <ac:chgData name="Yannick Seidel" userId="6d7a51a3-f98a-430f-bf9e-0549f0f0cd64" providerId="ADAL" clId="{4FC6A682-6026-A44F-ACC3-7424230FA640}" dt="2023-03-14T14:51:25.681" v="62"/>
          <ac:inkMkLst>
            <pc:docMk/>
            <pc:sldMk cId="2929809613" sldId="262"/>
            <ac:inkMk id="62" creationId="{54834F0B-CD23-0C76-2355-84C0B9BD15B3}"/>
          </ac:inkMkLst>
        </pc:inkChg>
        <pc:inkChg chg="add del">
          <ac:chgData name="Yannick Seidel" userId="6d7a51a3-f98a-430f-bf9e-0549f0f0cd64" providerId="ADAL" clId="{4FC6A682-6026-A44F-ACC3-7424230FA640}" dt="2023-03-14T14:51:25.681" v="62"/>
          <ac:inkMkLst>
            <pc:docMk/>
            <pc:sldMk cId="2929809613" sldId="262"/>
            <ac:inkMk id="63" creationId="{774CC7AB-307A-CC5C-0664-325837AA3A6D}"/>
          </ac:inkMkLst>
        </pc:inkChg>
        <pc:inkChg chg="add del">
          <ac:chgData name="Yannick Seidel" userId="6d7a51a3-f98a-430f-bf9e-0549f0f0cd64" providerId="ADAL" clId="{4FC6A682-6026-A44F-ACC3-7424230FA640}" dt="2023-03-14T14:51:25.681" v="62"/>
          <ac:inkMkLst>
            <pc:docMk/>
            <pc:sldMk cId="2929809613" sldId="262"/>
            <ac:inkMk id="64" creationId="{737FD941-CDA9-2DE6-FC5B-E286FB16B8EE}"/>
          </ac:inkMkLst>
        </pc:inkChg>
        <pc:inkChg chg="add mod reco">
          <ac:chgData name="Yannick Seidel" userId="6d7a51a3-f98a-430f-bf9e-0549f0f0cd64" providerId="ADAL" clId="{4FC6A682-6026-A44F-ACC3-7424230FA640}" dt="2023-03-14T14:53:17.074" v="147" actId="1076"/>
          <ac:inkMkLst>
            <pc:docMk/>
            <pc:sldMk cId="2929809613" sldId="262"/>
            <ac:inkMk id="65" creationId="{2E9886C5-0086-7EFE-8910-23FAF4ADA18A}"/>
          </ac:inkMkLst>
        </pc:inkChg>
        <pc:inkChg chg="add mod">
          <ac:chgData name="Yannick Seidel" userId="6d7a51a3-f98a-430f-bf9e-0549f0f0cd64" providerId="ADAL" clId="{4FC6A682-6026-A44F-ACC3-7424230FA640}" dt="2023-03-14T14:53:17.074" v="147" actId="1076"/>
          <ac:inkMkLst>
            <pc:docMk/>
            <pc:sldMk cId="2929809613" sldId="262"/>
            <ac:inkMk id="66" creationId="{950A34E4-DAD6-B515-14AD-C81C4071DA5A}"/>
          </ac:inkMkLst>
        </pc:inkChg>
        <pc:inkChg chg="add del">
          <ac:chgData name="Yannick Seidel" userId="6d7a51a3-f98a-430f-bf9e-0549f0f0cd64" providerId="ADAL" clId="{4FC6A682-6026-A44F-ACC3-7424230FA640}" dt="2023-03-14T14:52:59.515" v="143"/>
          <ac:inkMkLst>
            <pc:docMk/>
            <pc:sldMk cId="2929809613" sldId="262"/>
            <ac:inkMk id="67" creationId="{7E91D369-F109-AFC2-EAA7-A0AB98E2B170}"/>
          </ac:inkMkLst>
        </pc:inkChg>
        <pc:inkChg chg="add del mod">
          <ac:chgData name="Yannick Seidel" userId="6d7a51a3-f98a-430f-bf9e-0549f0f0cd64" providerId="ADAL" clId="{4FC6A682-6026-A44F-ACC3-7424230FA640}" dt="2023-03-14T14:52:59.516" v="144"/>
          <ac:inkMkLst>
            <pc:docMk/>
            <pc:sldMk cId="2929809613" sldId="262"/>
            <ac:inkMk id="68" creationId="{0C36932E-1F78-A98F-1F5F-999FFE088F49}"/>
          </ac:inkMkLst>
        </pc:inkChg>
        <pc:inkChg chg="add del mod">
          <ac:chgData name="Yannick Seidel" userId="6d7a51a3-f98a-430f-bf9e-0549f0f0cd64" providerId="ADAL" clId="{4FC6A682-6026-A44F-ACC3-7424230FA640}" dt="2023-03-14T14:53:36.437" v="177"/>
          <ac:inkMkLst>
            <pc:docMk/>
            <pc:sldMk cId="2929809613" sldId="262"/>
            <ac:inkMk id="69" creationId="{340203D2-7AC9-787B-6B8F-8BAAACB3F12B}"/>
          </ac:inkMkLst>
        </pc:inkChg>
        <pc:inkChg chg="add del mod">
          <ac:chgData name="Yannick Seidel" userId="6d7a51a3-f98a-430f-bf9e-0549f0f0cd64" providerId="ADAL" clId="{4FC6A682-6026-A44F-ACC3-7424230FA640}" dt="2023-03-14T14:53:36.437" v="177"/>
          <ac:inkMkLst>
            <pc:docMk/>
            <pc:sldMk cId="2929809613" sldId="262"/>
            <ac:inkMk id="70" creationId="{CD7B2181-927D-64E0-075C-9A253B27C0EE}"/>
          </ac:inkMkLst>
        </pc:inkChg>
        <pc:inkChg chg="add del mod">
          <ac:chgData name="Yannick Seidel" userId="6d7a51a3-f98a-430f-bf9e-0549f0f0cd64" providerId="ADAL" clId="{4FC6A682-6026-A44F-ACC3-7424230FA640}" dt="2023-03-14T14:53:36.437" v="177"/>
          <ac:inkMkLst>
            <pc:docMk/>
            <pc:sldMk cId="2929809613" sldId="262"/>
            <ac:inkMk id="71" creationId="{381DB7FF-3396-C4F3-78A4-6E534C3B1F2A}"/>
          </ac:inkMkLst>
        </pc:inkChg>
        <pc:inkChg chg="add del mod">
          <ac:chgData name="Yannick Seidel" userId="6d7a51a3-f98a-430f-bf9e-0549f0f0cd64" providerId="ADAL" clId="{4FC6A682-6026-A44F-ACC3-7424230FA640}" dt="2023-03-14T14:53:36.437" v="177"/>
          <ac:inkMkLst>
            <pc:docMk/>
            <pc:sldMk cId="2929809613" sldId="262"/>
            <ac:inkMk id="72" creationId="{8EE92D92-D357-C15F-0FB3-3FECACF41454}"/>
          </ac:inkMkLst>
        </pc:inkChg>
        <pc:inkChg chg="add del mod">
          <ac:chgData name="Yannick Seidel" userId="6d7a51a3-f98a-430f-bf9e-0549f0f0cd64" providerId="ADAL" clId="{4FC6A682-6026-A44F-ACC3-7424230FA640}" dt="2023-03-14T14:53:36.437" v="177"/>
          <ac:inkMkLst>
            <pc:docMk/>
            <pc:sldMk cId="2929809613" sldId="262"/>
            <ac:inkMk id="73" creationId="{061A8EF7-C8EF-E471-3140-039A3EACBCB6}"/>
          </ac:inkMkLst>
        </pc:inkChg>
        <pc:inkChg chg="add del mod">
          <ac:chgData name="Yannick Seidel" userId="6d7a51a3-f98a-430f-bf9e-0549f0f0cd64" providerId="ADAL" clId="{4FC6A682-6026-A44F-ACC3-7424230FA640}" dt="2023-03-14T14:53:36.437" v="177"/>
          <ac:inkMkLst>
            <pc:docMk/>
            <pc:sldMk cId="2929809613" sldId="262"/>
            <ac:inkMk id="74" creationId="{569CFD48-1F5C-3A2F-CDE6-CE9E0DC7E4CE}"/>
          </ac:inkMkLst>
        </pc:inkChg>
        <pc:inkChg chg="add del mod">
          <ac:chgData name="Yannick Seidel" userId="6d7a51a3-f98a-430f-bf9e-0549f0f0cd64" providerId="ADAL" clId="{4FC6A682-6026-A44F-ACC3-7424230FA640}" dt="2023-03-14T14:53:36.437" v="177"/>
          <ac:inkMkLst>
            <pc:docMk/>
            <pc:sldMk cId="2929809613" sldId="262"/>
            <ac:inkMk id="75" creationId="{7B158DD4-592E-2AD7-FB61-30F660D00887}"/>
          </ac:inkMkLst>
        </pc:inkChg>
        <pc:inkChg chg="add del mod">
          <ac:chgData name="Yannick Seidel" userId="6d7a51a3-f98a-430f-bf9e-0549f0f0cd64" providerId="ADAL" clId="{4FC6A682-6026-A44F-ACC3-7424230FA640}" dt="2023-03-14T14:53:36.437" v="177"/>
          <ac:inkMkLst>
            <pc:docMk/>
            <pc:sldMk cId="2929809613" sldId="262"/>
            <ac:inkMk id="76" creationId="{BB9BFBC4-B6E7-4EF6-2D60-05B500EDF2EC}"/>
          </ac:inkMkLst>
        </pc:inkChg>
        <pc:inkChg chg="add del mod">
          <ac:chgData name="Yannick Seidel" userId="6d7a51a3-f98a-430f-bf9e-0549f0f0cd64" providerId="ADAL" clId="{4FC6A682-6026-A44F-ACC3-7424230FA640}" dt="2023-03-14T14:53:36.437" v="177"/>
          <ac:inkMkLst>
            <pc:docMk/>
            <pc:sldMk cId="2929809613" sldId="262"/>
            <ac:inkMk id="77" creationId="{7D0B21C5-AF54-4635-7F24-E6F1A4E6D57B}"/>
          </ac:inkMkLst>
        </pc:inkChg>
        <pc:inkChg chg="add del mod">
          <ac:chgData name="Yannick Seidel" userId="6d7a51a3-f98a-430f-bf9e-0549f0f0cd64" providerId="ADAL" clId="{4FC6A682-6026-A44F-ACC3-7424230FA640}" dt="2023-03-14T14:53:36.437" v="177"/>
          <ac:inkMkLst>
            <pc:docMk/>
            <pc:sldMk cId="2929809613" sldId="262"/>
            <ac:inkMk id="78" creationId="{F305C490-E64B-5D53-6BA3-51367A7F63E6}"/>
          </ac:inkMkLst>
        </pc:inkChg>
        <pc:inkChg chg="add del">
          <ac:chgData name="Yannick Seidel" userId="6d7a51a3-f98a-430f-bf9e-0549f0f0cd64" providerId="ADAL" clId="{4FC6A682-6026-A44F-ACC3-7424230FA640}" dt="2023-03-14T14:51:48.618" v="87"/>
          <ac:inkMkLst>
            <pc:docMk/>
            <pc:sldMk cId="2929809613" sldId="262"/>
            <ac:inkMk id="81" creationId="{B53B6BC4-D325-9DC7-5DC9-976A5AC8027A}"/>
          </ac:inkMkLst>
        </pc:inkChg>
        <pc:inkChg chg="add del">
          <ac:chgData name="Yannick Seidel" userId="6d7a51a3-f98a-430f-bf9e-0549f0f0cd64" providerId="ADAL" clId="{4FC6A682-6026-A44F-ACC3-7424230FA640}" dt="2023-03-14T14:51:48.618" v="87"/>
          <ac:inkMkLst>
            <pc:docMk/>
            <pc:sldMk cId="2929809613" sldId="262"/>
            <ac:inkMk id="82" creationId="{5C69EF59-C7B8-D080-34FC-4A3E5805DF56}"/>
          </ac:inkMkLst>
        </pc:inkChg>
        <pc:inkChg chg="add del">
          <ac:chgData name="Yannick Seidel" userId="6d7a51a3-f98a-430f-bf9e-0549f0f0cd64" providerId="ADAL" clId="{4FC6A682-6026-A44F-ACC3-7424230FA640}" dt="2023-03-14T14:51:48.618" v="87"/>
          <ac:inkMkLst>
            <pc:docMk/>
            <pc:sldMk cId="2929809613" sldId="262"/>
            <ac:inkMk id="83" creationId="{B1A26B09-CBF7-C5C9-37BD-10E4E2B03D9A}"/>
          </ac:inkMkLst>
        </pc:inkChg>
        <pc:inkChg chg="add del">
          <ac:chgData name="Yannick Seidel" userId="6d7a51a3-f98a-430f-bf9e-0549f0f0cd64" providerId="ADAL" clId="{4FC6A682-6026-A44F-ACC3-7424230FA640}" dt="2023-03-14T14:51:48.618" v="87"/>
          <ac:inkMkLst>
            <pc:docMk/>
            <pc:sldMk cId="2929809613" sldId="262"/>
            <ac:inkMk id="84" creationId="{F801013F-4E9F-3EA7-434A-EF9904FF61D9}"/>
          </ac:inkMkLst>
        </pc:inkChg>
        <pc:inkChg chg="add del">
          <ac:chgData name="Yannick Seidel" userId="6d7a51a3-f98a-430f-bf9e-0549f0f0cd64" providerId="ADAL" clId="{4FC6A682-6026-A44F-ACC3-7424230FA640}" dt="2023-03-14T14:51:48.618" v="87"/>
          <ac:inkMkLst>
            <pc:docMk/>
            <pc:sldMk cId="2929809613" sldId="262"/>
            <ac:inkMk id="85" creationId="{FEDED03B-FBC2-F02C-4759-2F18AD2DAC2D}"/>
          </ac:inkMkLst>
        </pc:inkChg>
        <pc:inkChg chg="add del">
          <ac:chgData name="Yannick Seidel" userId="6d7a51a3-f98a-430f-bf9e-0549f0f0cd64" providerId="ADAL" clId="{4FC6A682-6026-A44F-ACC3-7424230FA640}" dt="2023-03-14T14:51:48.618" v="87"/>
          <ac:inkMkLst>
            <pc:docMk/>
            <pc:sldMk cId="2929809613" sldId="262"/>
            <ac:inkMk id="86" creationId="{234FBE30-33FA-C0EA-56F8-414FBC74B478}"/>
          </ac:inkMkLst>
        </pc:inkChg>
        <pc:inkChg chg="add del">
          <ac:chgData name="Yannick Seidel" userId="6d7a51a3-f98a-430f-bf9e-0549f0f0cd64" providerId="ADAL" clId="{4FC6A682-6026-A44F-ACC3-7424230FA640}" dt="2023-03-14T14:51:48.618" v="87"/>
          <ac:inkMkLst>
            <pc:docMk/>
            <pc:sldMk cId="2929809613" sldId="262"/>
            <ac:inkMk id="87" creationId="{3D843B5C-D98C-3D66-57DA-656D9B9E9B3E}"/>
          </ac:inkMkLst>
        </pc:inkChg>
        <pc:inkChg chg="add del">
          <ac:chgData name="Yannick Seidel" userId="6d7a51a3-f98a-430f-bf9e-0549f0f0cd64" providerId="ADAL" clId="{4FC6A682-6026-A44F-ACC3-7424230FA640}" dt="2023-03-14T14:51:48.618" v="87"/>
          <ac:inkMkLst>
            <pc:docMk/>
            <pc:sldMk cId="2929809613" sldId="262"/>
            <ac:inkMk id="88" creationId="{58D57438-3348-A018-4FA8-96B788B42C09}"/>
          </ac:inkMkLst>
        </pc:inkChg>
        <pc:inkChg chg="add del">
          <ac:chgData name="Yannick Seidel" userId="6d7a51a3-f98a-430f-bf9e-0549f0f0cd64" providerId="ADAL" clId="{4FC6A682-6026-A44F-ACC3-7424230FA640}" dt="2023-03-14T14:51:48.618" v="87"/>
          <ac:inkMkLst>
            <pc:docMk/>
            <pc:sldMk cId="2929809613" sldId="262"/>
            <ac:inkMk id="89" creationId="{A6C222D7-5636-3B92-73B6-74C0E327292B}"/>
          </ac:inkMkLst>
        </pc:inkChg>
        <pc:inkChg chg="add del">
          <ac:chgData name="Yannick Seidel" userId="6d7a51a3-f98a-430f-bf9e-0549f0f0cd64" providerId="ADAL" clId="{4FC6A682-6026-A44F-ACC3-7424230FA640}" dt="2023-03-14T14:51:48.618" v="87"/>
          <ac:inkMkLst>
            <pc:docMk/>
            <pc:sldMk cId="2929809613" sldId="262"/>
            <ac:inkMk id="90" creationId="{0462128D-6F29-3773-BDA4-1606B7D8DC97}"/>
          </ac:inkMkLst>
        </pc:inkChg>
        <pc:inkChg chg="add del">
          <ac:chgData name="Yannick Seidel" userId="6d7a51a3-f98a-430f-bf9e-0549f0f0cd64" providerId="ADAL" clId="{4FC6A682-6026-A44F-ACC3-7424230FA640}" dt="2023-03-14T14:51:48.618" v="87"/>
          <ac:inkMkLst>
            <pc:docMk/>
            <pc:sldMk cId="2929809613" sldId="262"/>
            <ac:inkMk id="91" creationId="{404735FD-9890-D46B-F39E-0C8F1B412F38}"/>
          </ac:inkMkLst>
        </pc:inkChg>
        <pc:inkChg chg="add del reco">
          <ac:chgData name="Yannick Seidel" userId="6d7a51a3-f98a-430f-bf9e-0549f0f0cd64" providerId="ADAL" clId="{4FC6A682-6026-A44F-ACC3-7424230FA640}" dt="2023-03-14T14:52:59.513" v="142"/>
          <ac:inkMkLst>
            <pc:docMk/>
            <pc:sldMk cId="2929809613" sldId="262"/>
            <ac:inkMk id="92" creationId="{926C685D-77C3-2DAC-1A76-20AA73155C37}"/>
          </ac:inkMkLst>
        </pc:inkChg>
        <pc:inkChg chg="add del">
          <ac:chgData name="Yannick Seidel" userId="6d7a51a3-f98a-430f-bf9e-0549f0f0cd64" providerId="ADAL" clId="{4FC6A682-6026-A44F-ACC3-7424230FA640}" dt="2023-03-14T14:51:56.137" v="101"/>
          <ac:inkMkLst>
            <pc:docMk/>
            <pc:sldMk cId="2929809613" sldId="262"/>
            <ac:inkMk id="93" creationId="{30D6F7F2-8A79-711C-F7FF-839F8AB4A7EE}"/>
          </ac:inkMkLst>
        </pc:inkChg>
        <pc:inkChg chg="add del">
          <ac:chgData name="Yannick Seidel" userId="6d7a51a3-f98a-430f-bf9e-0549f0f0cd64" providerId="ADAL" clId="{4FC6A682-6026-A44F-ACC3-7424230FA640}" dt="2023-03-14T14:51:56.137" v="101"/>
          <ac:inkMkLst>
            <pc:docMk/>
            <pc:sldMk cId="2929809613" sldId="262"/>
            <ac:inkMk id="94" creationId="{6B86E86F-2F9E-EFB3-F5FD-14EE169771ED}"/>
          </ac:inkMkLst>
        </pc:inkChg>
        <pc:inkChg chg="add del">
          <ac:chgData name="Yannick Seidel" userId="6d7a51a3-f98a-430f-bf9e-0549f0f0cd64" providerId="ADAL" clId="{4FC6A682-6026-A44F-ACC3-7424230FA640}" dt="2023-03-14T14:51:56.137" v="101"/>
          <ac:inkMkLst>
            <pc:docMk/>
            <pc:sldMk cId="2929809613" sldId="262"/>
            <ac:inkMk id="95" creationId="{BA602422-477A-AF12-BC96-A5CC8CE7AF14}"/>
          </ac:inkMkLst>
        </pc:inkChg>
        <pc:inkChg chg="add del">
          <ac:chgData name="Yannick Seidel" userId="6d7a51a3-f98a-430f-bf9e-0549f0f0cd64" providerId="ADAL" clId="{4FC6A682-6026-A44F-ACC3-7424230FA640}" dt="2023-03-14T14:51:56.137" v="101"/>
          <ac:inkMkLst>
            <pc:docMk/>
            <pc:sldMk cId="2929809613" sldId="262"/>
            <ac:inkMk id="96" creationId="{E2D55CDC-0D86-73DC-AA23-5778DC4D813E}"/>
          </ac:inkMkLst>
        </pc:inkChg>
        <pc:inkChg chg="add del">
          <ac:chgData name="Yannick Seidel" userId="6d7a51a3-f98a-430f-bf9e-0549f0f0cd64" providerId="ADAL" clId="{4FC6A682-6026-A44F-ACC3-7424230FA640}" dt="2023-03-14T14:51:56.137" v="101"/>
          <ac:inkMkLst>
            <pc:docMk/>
            <pc:sldMk cId="2929809613" sldId="262"/>
            <ac:inkMk id="97" creationId="{599DF013-784A-3F0A-34C2-72E77CB8541D}"/>
          </ac:inkMkLst>
        </pc:inkChg>
        <pc:inkChg chg="add del">
          <ac:chgData name="Yannick Seidel" userId="6d7a51a3-f98a-430f-bf9e-0549f0f0cd64" providerId="ADAL" clId="{4FC6A682-6026-A44F-ACC3-7424230FA640}" dt="2023-03-14T14:51:56.137" v="101"/>
          <ac:inkMkLst>
            <pc:docMk/>
            <pc:sldMk cId="2929809613" sldId="262"/>
            <ac:inkMk id="98" creationId="{6B84868A-9EE1-C672-348B-75A4F2EF1656}"/>
          </ac:inkMkLst>
        </pc:inkChg>
        <pc:inkChg chg="add del">
          <ac:chgData name="Yannick Seidel" userId="6d7a51a3-f98a-430f-bf9e-0549f0f0cd64" providerId="ADAL" clId="{4FC6A682-6026-A44F-ACC3-7424230FA640}" dt="2023-03-14T14:51:56.137" v="101"/>
          <ac:inkMkLst>
            <pc:docMk/>
            <pc:sldMk cId="2929809613" sldId="262"/>
            <ac:inkMk id="99" creationId="{0A09ACB2-AC39-0BF9-70E6-0D29AC9284BB}"/>
          </ac:inkMkLst>
        </pc:inkChg>
        <pc:inkChg chg="add del">
          <ac:chgData name="Yannick Seidel" userId="6d7a51a3-f98a-430f-bf9e-0549f0f0cd64" providerId="ADAL" clId="{4FC6A682-6026-A44F-ACC3-7424230FA640}" dt="2023-03-14T14:51:56.137" v="101"/>
          <ac:inkMkLst>
            <pc:docMk/>
            <pc:sldMk cId="2929809613" sldId="262"/>
            <ac:inkMk id="100" creationId="{8720E4FD-71A8-5135-510F-52656B622C99}"/>
          </ac:inkMkLst>
        </pc:inkChg>
        <pc:inkChg chg="add del">
          <ac:chgData name="Yannick Seidel" userId="6d7a51a3-f98a-430f-bf9e-0549f0f0cd64" providerId="ADAL" clId="{4FC6A682-6026-A44F-ACC3-7424230FA640}" dt="2023-03-14T14:51:56.137" v="101"/>
          <ac:inkMkLst>
            <pc:docMk/>
            <pc:sldMk cId="2929809613" sldId="262"/>
            <ac:inkMk id="101" creationId="{908BE6F2-D974-3967-738C-DF2C9C858305}"/>
          </ac:inkMkLst>
        </pc:inkChg>
        <pc:inkChg chg="add del">
          <ac:chgData name="Yannick Seidel" userId="6d7a51a3-f98a-430f-bf9e-0549f0f0cd64" providerId="ADAL" clId="{4FC6A682-6026-A44F-ACC3-7424230FA640}" dt="2023-03-14T14:51:56.137" v="101"/>
          <ac:inkMkLst>
            <pc:docMk/>
            <pc:sldMk cId="2929809613" sldId="262"/>
            <ac:inkMk id="102" creationId="{F29AB17D-F32C-F65B-A8A8-FE34E786ECBF}"/>
          </ac:inkMkLst>
        </pc:inkChg>
        <pc:inkChg chg="add del">
          <ac:chgData name="Yannick Seidel" userId="6d7a51a3-f98a-430f-bf9e-0549f0f0cd64" providerId="ADAL" clId="{4FC6A682-6026-A44F-ACC3-7424230FA640}" dt="2023-03-14T14:51:56.137" v="101"/>
          <ac:inkMkLst>
            <pc:docMk/>
            <pc:sldMk cId="2929809613" sldId="262"/>
            <ac:inkMk id="103" creationId="{DD5F6F66-8EB7-9574-5AE8-957955B53EDC}"/>
          </ac:inkMkLst>
        </pc:inkChg>
        <pc:inkChg chg="add del">
          <ac:chgData name="Yannick Seidel" userId="6d7a51a3-f98a-430f-bf9e-0549f0f0cd64" providerId="ADAL" clId="{4FC6A682-6026-A44F-ACC3-7424230FA640}" dt="2023-03-14T14:51:56.137" v="101"/>
          <ac:inkMkLst>
            <pc:docMk/>
            <pc:sldMk cId="2929809613" sldId="262"/>
            <ac:inkMk id="104" creationId="{17AE4080-C548-A898-4FED-CC8633612CC2}"/>
          </ac:inkMkLst>
        </pc:inkChg>
        <pc:inkChg chg="add del">
          <ac:chgData name="Yannick Seidel" userId="6d7a51a3-f98a-430f-bf9e-0549f0f0cd64" providerId="ADAL" clId="{4FC6A682-6026-A44F-ACC3-7424230FA640}" dt="2023-03-14T14:51:56.137" v="101"/>
          <ac:inkMkLst>
            <pc:docMk/>
            <pc:sldMk cId="2929809613" sldId="262"/>
            <ac:inkMk id="105" creationId="{4E72989C-08D6-44B2-24F7-5B72083B1F41}"/>
          </ac:inkMkLst>
        </pc:inkChg>
        <pc:inkChg chg="add mod reco">
          <ac:chgData name="Yannick Seidel" userId="6d7a51a3-f98a-430f-bf9e-0549f0f0cd64" providerId="ADAL" clId="{4FC6A682-6026-A44F-ACC3-7424230FA640}" dt="2023-03-14T14:53:03.975" v="145" actId="1076"/>
          <ac:inkMkLst>
            <pc:docMk/>
            <pc:sldMk cId="2929809613" sldId="262"/>
            <ac:inkMk id="106" creationId="{050DF84D-2757-F1CA-FD19-27C00DC5064C}"/>
          </ac:inkMkLst>
        </pc:inkChg>
        <pc:inkChg chg="add del">
          <ac:chgData name="Yannick Seidel" userId="6d7a51a3-f98a-430f-bf9e-0549f0f0cd64" providerId="ADAL" clId="{4FC6A682-6026-A44F-ACC3-7424230FA640}" dt="2023-03-14T14:51:57.618" v="103"/>
          <ac:inkMkLst>
            <pc:docMk/>
            <pc:sldMk cId="2929809613" sldId="262"/>
            <ac:inkMk id="107" creationId="{3919F909-A852-8F74-DB24-6CE3F0037555}"/>
          </ac:inkMkLst>
        </pc:inkChg>
        <pc:inkChg chg="add del">
          <ac:chgData name="Yannick Seidel" userId="6d7a51a3-f98a-430f-bf9e-0549f0f0cd64" providerId="ADAL" clId="{4FC6A682-6026-A44F-ACC3-7424230FA640}" dt="2023-03-14T14:51:59.851" v="107"/>
          <ac:inkMkLst>
            <pc:docMk/>
            <pc:sldMk cId="2929809613" sldId="262"/>
            <ac:inkMk id="108" creationId="{38B90C9D-0018-FC82-071B-1A03E7745A10}"/>
          </ac:inkMkLst>
        </pc:inkChg>
        <pc:inkChg chg="add del">
          <ac:chgData name="Yannick Seidel" userId="6d7a51a3-f98a-430f-bf9e-0549f0f0cd64" providerId="ADAL" clId="{4FC6A682-6026-A44F-ACC3-7424230FA640}" dt="2023-03-14T14:51:59.851" v="107"/>
          <ac:inkMkLst>
            <pc:docMk/>
            <pc:sldMk cId="2929809613" sldId="262"/>
            <ac:inkMk id="109" creationId="{C44CE3C4-277C-6EEB-15F4-A22E78883E17}"/>
          </ac:inkMkLst>
        </pc:inkChg>
        <pc:inkChg chg="add del">
          <ac:chgData name="Yannick Seidel" userId="6d7a51a3-f98a-430f-bf9e-0549f0f0cd64" providerId="ADAL" clId="{4FC6A682-6026-A44F-ACC3-7424230FA640}" dt="2023-03-14T14:51:59.851" v="107"/>
          <ac:inkMkLst>
            <pc:docMk/>
            <pc:sldMk cId="2929809613" sldId="262"/>
            <ac:inkMk id="110" creationId="{0319AEA6-3112-4BCB-FDF8-5E9D818DC79A}"/>
          </ac:inkMkLst>
        </pc:inkChg>
        <pc:inkChg chg="add del reco">
          <ac:chgData name="Yannick Seidel" userId="6d7a51a3-f98a-430f-bf9e-0549f0f0cd64" providerId="ADAL" clId="{4FC6A682-6026-A44F-ACC3-7424230FA640}" dt="2023-03-14T14:52:07.806" v="123"/>
          <ac:inkMkLst>
            <pc:docMk/>
            <pc:sldMk cId="2929809613" sldId="262"/>
            <ac:inkMk id="111" creationId="{569333C8-0CDA-451B-DF67-A3D64D8F4841}"/>
          </ac:inkMkLst>
        </pc:inkChg>
        <pc:inkChg chg="add del">
          <ac:chgData name="Yannick Seidel" userId="6d7a51a3-f98a-430f-bf9e-0549f0f0cd64" providerId="ADAL" clId="{4FC6A682-6026-A44F-ACC3-7424230FA640}" dt="2023-03-14T14:52:01.998" v="114"/>
          <ac:inkMkLst>
            <pc:docMk/>
            <pc:sldMk cId="2929809613" sldId="262"/>
            <ac:inkMk id="112" creationId="{D2312485-C8D2-6D2C-324F-2E2BDD299F04}"/>
          </ac:inkMkLst>
        </pc:inkChg>
        <pc:inkChg chg="add del">
          <ac:chgData name="Yannick Seidel" userId="6d7a51a3-f98a-430f-bf9e-0549f0f0cd64" providerId="ADAL" clId="{4FC6A682-6026-A44F-ACC3-7424230FA640}" dt="2023-03-14T14:52:02.447" v="115"/>
          <ac:inkMkLst>
            <pc:docMk/>
            <pc:sldMk cId="2929809613" sldId="262"/>
            <ac:inkMk id="113" creationId="{C2D31978-140E-B91E-62D8-3E357712836A}"/>
          </ac:inkMkLst>
        </pc:inkChg>
        <pc:inkChg chg="add del">
          <ac:chgData name="Yannick Seidel" userId="6d7a51a3-f98a-430f-bf9e-0549f0f0cd64" providerId="ADAL" clId="{4FC6A682-6026-A44F-ACC3-7424230FA640}" dt="2023-03-14T14:52:01.996" v="112"/>
          <ac:inkMkLst>
            <pc:docMk/>
            <pc:sldMk cId="2929809613" sldId="262"/>
            <ac:inkMk id="114" creationId="{DEA1EF2A-288A-9A2D-F40C-2010237DBB15}"/>
          </ac:inkMkLst>
        </pc:inkChg>
        <pc:inkChg chg="add del">
          <ac:chgData name="Yannick Seidel" userId="6d7a51a3-f98a-430f-bf9e-0549f0f0cd64" providerId="ADAL" clId="{4FC6A682-6026-A44F-ACC3-7424230FA640}" dt="2023-03-14T14:52:01.997" v="113"/>
          <ac:inkMkLst>
            <pc:docMk/>
            <pc:sldMk cId="2929809613" sldId="262"/>
            <ac:inkMk id="115" creationId="{7E20100E-884E-0344-B111-0186783EABD3}"/>
          </ac:inkMkLst>
        </pc:inkChg>
        <pc:inkChg chg="add del">
          <ac:chgData name="Yannick Seidel" userId="6d7a51a3-f98a-430f-bf9e-0549f0f0cd64" providerId="ADAL" clId="{4FC6A682-6026-A44F-ACC3-7424230FA640}" dt="2023-03-14T14:52:05.675" v="122"/>
          <ac:inkMkLst>
            <pc:docMk/>
            <pc:sldMk cId="2929809613" sldId="262"/>
            <ac:inkMk id="116" creationId="{74E502A8-A9B3-949F-4087-DECF7E79D4BD}"/>
          </ac:inkMkLst>
        </pc:inkChg>
        <pc:inkChg chg="add del">
          <ac:chgData name="Yannick Seidel" userId="6d7a51a3-f98a-430f-bf9e-0549f0f0cd64" providerId="ADAL" clId="{4FC6A682-6026-A44F-ACC3-7424230FA640}" dt="2023-03-14T14:52:05.675" v="122"/>
          <ac:inkMkLst>
            <pc:docMk/>
            <pc:sldMk cId="2929809613" sldId="262"/>
            <ac:inkMk id="117" creationId="{3CC0C3CC-C465-53CF-AC0F-C77B1A68BFAC}"/>
          </ac:inkMkLst>
        </pc:inkChg>
        <pc:inkChg chg="add del">
          <ac:chgData name="Yannick Seidel" userId="6d7a51a3-f98a-430f-bf9e-0549f0f0cd64" providerId="ADAL" clId="{4FC6A682-6026-A44F-ACC3-7424230FA640}" dt="2023-03-14T14:52:05.675" v="122"/>
          <ac:inkMkLst>
            <pc:docMk/>
            <pc:sldMk cId="2929809613" sldId="262"/>
            <ac:inkMk id="118" creationId="{41758F5F-7BF7-0384-9F4E-D9FA7C419BAE}"/>
          </ac:inkMkLst>
        </pc:inkChg>
        <pc:inkChg chg="add del">
          <ac:chgData name="Yannick Seidel" userId="6d7a51a3-f98a-430f-bf9e-0549f0f0cd64" providerId="ADAL" clId="{4FC6A682-6026-A44F-ACC3-7424230FA640}" dt="2023-03-14T14:52:05.675" v="122"/>
          <ac:inkMkLst>
            <pc:docMk/>
            <pc:sldMk cId="2929809613" sldId="262"/>
            <ac:inkMk id="119" creationId="{617EC24F-20B6-B722-5508-6EE1301199AD}"/>
          </ac:inkMkLst>
        </pc:inkChg>
        <pc:inkChg chg="add del">
          <ac:chgData name="Yannick Seidel" userId="6d7a51a3-f98a-430f-bf9e-0549f0f0cd64" providerId="ADAL" clId="{4FC6A682-6026-A44F-ACC3-7424230FA640}" dt="2023-03-14T14:52:05.675" v="122"/>
          <ac:inkMkLst>
            <pc:docMk/>
            <pc:sldMk cId="2929809613" sldId="262"/>
            <ac:inkMk id="120" creationId="{29B9E74B-D7E8-5BEF-2C25-3C890F797B54}"/>
          </ac:inkMkLst>
        </pc:inkChg>
        <pc:inkChg chg="add del">
          <ac:chgData name="Yannick Seidel" userId="6d7a51a3-f98a-430f-bf9e-0549f0f0cd64" providerId="ADAL" clId="{4FC6A682-6026-A44F-ACC3-7424230FA640}" dt="2023-03-14T14:52:05.675" v="122"/>
          <ac:inkMkLst>
            <pc:docMk/>
            <pc:sldMk cId="2929809613" sldId="262"/>
            <ac:inkMk id="121" creationId="{2FAAB2D1-DA60-AC95-E2BF-0C4FFAC9C5BA}"/>
          </ac:inkMkLst>
        </pc:inkChg>
        <pc:inkChg chg="add del reco">
          <ac:chgData name="Yannick Seidel" userId="6d7a51a3-f98a-430f-bf9e-0549f0f0cd64" providerId="ADAL" clId="{4FC6A682-6026-A44F-ACC3-7424230FA640}" dt="2023-03-14T14:52:07.808" v="124"/>
          <ac:inkMkLst>
            <pc:docMk/>
            <pc:sldMk cId="2929809613" sldId="262"/>
            <ac:inkMk id="122" creationId="{31040A8C-F2D3-AEDF-39F8-E59B0B84126A}"/>
          </ac:inkMkLst>
        </pc:inkChg>
        <pc:inkChg chg="add del">
          <ac:chgData name="Yannick Seidel" userId="6d7a51a3-f98a-430f-bf9e-0549f0f0cd64" providerId="ADAL" clId="{4FC6A682-6026-A44F-ACC3-7424230FA640}" dt="2023-03-14T14:52:13.552" v="133"/>
          <ac:inkMkLst>
            <pc:docMk/>
            <pc:sldMk cId="2929809613" sldId="262"/>
            <ac:inkMk id="123" creationId="{A14EBCB8-302F-7E60-8FDB-C9DF88F21061}"/>
          </ac:inkMkLst>
        </pc:inkChg>
        <pc:inkChg chg="add del">
          <ac:chgData name="Yannick Seidel" userId="6d7a51a3-f98a-430f-bf9e-0549f0f0cd64" providerId="ADAL" clId="{4FC6A682-6026-A44F-ACC3-7424230FA640}" dt="2023-03-14T14:52:13.552" v="133"/>
          <ac:inkMkLst>
            <pc:docMk/>
            <pc:sldMk cId="2929809613" sldId="262"/>
            <ac:inkMk id="124" creationId="{CFDA0463-7862-4849-79C1-52D0BB73A069}"/>
          </ac:inkMkLst>
        </pc:inkChg>
        <pc:inkChg chg="add del">
          <ac:chgData name="Yannick Seidel" userId="6d7a51a3-f98a-430f-bf9e-0549f0f0cd64" providerId="ADAL" clId="{4FC6A682-6026-A44F-ACC3-7424230FA640}" dt="2023-03-14T14:52:13.552" v="133"/>
          <ac:inkMkLst>
            <pc:docMk/>
            <pc:sldMk cId="2929809613" sldId="262"/>
            <ac:inkMk id="125" creationId="{2922377C-6114-404D-FC42-F22997296DB6}"/>
          </ac:inkMkLst>
        </pc:inkChg>
        <pc:inkChg chg="add del">
          <ac:chgData name="Yannick Seidel" userId="6d7a51a3-f98a-430f-bf9e-0549f0f0cd64" providerId="ADAL" clId="{4FC6A682-6026-A44F-ACC3-7424230FA640}" dt="2023-03-14T14:52:13.552" v="133"/>
          <ac:inkMkLst>
            <pc:docMk/>
            <pc:sldMk cId="2929809613" sldId="262"/>
            <ac:inkMk id="126" creationId="{DC582A18-1324-6A7F-0381-82F54FBD1F27}"/>
          </ac:inkMkLst>
        </pc:inkChg>
        <pc:inkChg chg="add del">
          <ac:chgData name="Yannick Seidel" userId="6d7a51a3-f98a-430f-bf9e-0549f0f0cd64" providerId="ADAL" clId="{4FC6A682-6026-A44F-ACC3-7424230FA640}" dt="2023-03-14T14:52:13.552" v="133"/>
          <ac:inkMkLst>
            <pc:docMk/>
            <pc:sldMk cId="2929809613" sldId="262"/>
            <ac:inkMk id="127" creationId="{B0B980FD-71EB-520A-C235-BC656F9F6B1A}"/>
          </ac:inkMkLst>
        </pc:inkChg>
        <pc:inkChg chg="add del">
          <ac:chgData name="Yannick Seidel" userId="6d7a51a3-f98a-430f-bf9e-0549f0f0cd64" providerId="ADAL" clId="{4FC6A682-6026-A44F-ACC3-7424230FA640}" dt="2023-03-14T14:52:13.552" v="133"/>
          <ac:inkMkLst>
            <pc:docMk/>
            <pc:sldMk cId="2929809613" sldId="262"/>
            <ac:inkMk id="128" creationId="{66041397-5977-A81E-D4E8-C4FA2C353912}"/>
          </ac:inkMkLst>
        </pc:inkChg>
        <pc:inkChg chg="add del">
          <ac:chgData name="Yannick Seidel" userId="6d7a51a3-f98a-430f-bf9e-0549f0f0cd64" providerId="ADAL" clId="{4FC6A682-6026-A44F-ACC3-7424230FA640}" dt="2023-03-14T14:52:13.552" v="133"/>
          <ac:inkMkLst>
            <pc:docMk/>
            <pc:sldMk cId="2929809613" sldId="262"/>
            <ac:inkMk id="129" creationId="{9D09FCC9-8054-D7D8-5A74-4D6D02FA0B53}"/>
          </ac:inkMkLst>
        </pc:inkChg>
        <pc:inkChg chg="add del">
          <ac:chgData name="Yannick Seidel" userId="6d7a51a3-f98a-430f-bf9e-0549f0f0cd64" providerId="ADAL" clId="{4FC6A682-6026-A44F-ACC3-7424230FA640}" dt="2023-03-14T14:52:13.552" v="133"/>
          <ac:inkMkLst>
            <pc:docMk/>
            <pc:sldMk cId="2929809613" sldId="262"/>
            <ac:inkMk id="130" creationId="{2978BF19-2BAD-4942-07C3-D8EA7E0E2954}"/>
          </ac:inkMkLst>
        </pc:inkChg>
        <pc:inkChg chg="add del reco">
          <ac:chgData name="Yannick Seidel" userId="6d7a51a3-f98a-430f-bf9e-0549f0f0cd64" providerId="ADAL" clId="{4FC6A682-6026-A44F-ACC3-7424230FA640}" dt="2023-03-14T14:52:59.510" v="141"/>
          <ac:inkMkLst>
            <pc:docMk/>
            <pc:sldMk cId="2929809613" sldId="262"/>
            <ac:inkMk id="131" creationId="{9E5D5C3A-CDD2-7B02-2308-F2C4B441E08A}"/>
          </ac:inkMkLst>
        </pc:inkChg>
        <pc:inkChg chg="add del">
          <ac:chgData name="Yannick Seidel" userId="6d7a51a3-f98a-430f-bf9e-0549f0f0cd64" providerId="ADAL" clId="{4FC6A682-6026-A44F-ACC3-7424230FA640}" dt="2023-03-14T14:53:28.109" v="161"/>
          <ac:inkMkLst>
            <pc:docMk/>
            <pc:sldMk cId="2929809613" sldId="262"/>
            <ac:inkMk id="132" creationId="{7BCA3244-CD18-D556-D49C-09782E05BFC8}"/>
          </ac:inkMkLst>
        </pc:inkChg>
        <pc:inkChg chg="add del">
          <ac:chgData name="Yannick Seidel" userId="6d7a51a3-f98a-430f-bf9e-0549f0f0cd64" providerId="ADAL" clId="{4FC6A682-6026-A44F-ACC3-7424230FA640}" dt="2023-03-14T14:53:28.109" v="161"/>
          <ac:inkMkLst>
            <pc:docMk/>
            <pc:sldMk cId="2929809613" sldId="262"/>
            <ac:inkMk id="133" creationId="{039CD6E2-9082-D521-BCC9-867CB9BD185C}"/>
          </ac:inkMkLst>
        </pc:inkChg>
        <pc:inkChg chg="add del">
          <ac:chgData name="Yannick Seidel" userId="6d7a51a3-f98a-430f-bf9e-0549f0f0cd64" providerId="ADAL" clId="{4FC6A682-6026-A44F-ACC3-7424230FA640}" dt="2023-03-14T14:53:28.109" v="161"/>
          <ac:inkMkLst>
            <pc:docMk/>
            <pc:sldMk cId="2929809613" sldId="262"/>
            <ac:inkMk id="134" creationId="{3033BB15-60A3-CD6D-A6B6-905019A000BE}"/>
          </ac:inkMkLst>
        </pc:inkChg>
        <pc:inkChg chg="add del">
          <ac:chgData name="Yannick Seidel" userId="6d7a51a3-f98a-430f-bf9e-0549f0f0cd64" providerId="ADAL" clId="{4FC6A682-6026-A44F-ACC3-7424230FA640}" dt="2023-03-14T14:53:28.109" v="161"/>
          <ac:inkMkLst>
            <pc:docMk/>
            <pc:sldMk cId="2929809613" sldId="262"/>
            <ac:inkMk id="135" creationId="{67E1F83A-356B-63E5-A335-F5BA83949994}"/>
          </ac:inkMkLst>
        </pc:inkChg>
        <pc:inkChg chg="add del">
          <ac:chgData name="Yannick Seidel" userId="6d7a51a3-f98a-430f-bf9e-0549f0f0cd64" providerId="ADAL" clId="{4FC6A682-6026-A44F-ACC3-7424230FA640}" dt="2023-03-14T14:53:28.109" v="161"/>
          <ac:inkMkLst>
            <pc:docMk/>
            <pc:sldMk cId="2929809613" sldId="262"/>
            <ac:inkMk id="136" creationId="{55095C94-5E23-C5C2-0340-E2B07B978C9B}"/>
          </ac:inkMkLst>
        </pc:inkChg>
        <pc:inkChg chg="add del">
          <ac:chgData name="Yannick Seidel" userId="6d7a51a3-f98a-430f-bf9e-0549f0f0cd64" providerId="ADAL" clId="{4FC6A682-6026-A44F-ACC3-7424230FA640}" dt="2023-03-14T14:53:28.109" v="161"/>
          <ac:inkMkLst>
            <pc:docMk/>
            <pc:sldMk cId="2929809613" sldId="262"/>
            <ac:inkMk id="137" creationId="{D2DD298C-73C8-2A08-5BE9-0A56C3A9F486}"/>
          </ac:inkMkLst>
        </pc:inkChg>
        <pc:inkChg chg="add del">
          <ac:chgData name="Yannick Seidel" userId="6d7a51a3-f98a-430f-bf9e-0549f0f0cd64" providerId="ADAL" clId="{4FC6A682-6026-A44F-ACC3-7424230FA640}" dt="2023-03-14T14:53:28.109" v="161"/>
          <ac:inkMkLst>
            <pc:docMk/>
            <pc:sldMk cId="2929809613" sldId="262"/>
            <ac:inkMk id="138" creationId="{3BD0523E-CC3F-E167-DB43-280CBB7BF431}"/>
          </ac:inkMkLst>
        </pc:inkChg>
        <pc:inkChg chg="add del">
          <ac:chgData name="Yannick Seidel" userId="6d7a51a3-f98a-430f-bf9e-0549f0f0cd64" providerId="ADAL" clId="{4FC6A682-6026-A44F-ACC3-7424230FA640}" dt="2023-03-14T14:53:28.109" v="161"/>
          <ac:inkMkLst>
            <pc:docMk/>
            <pc:sldMk cId="2929809613" sldId="262"/>
            <ac:inkMk id="139" creationId="{CF30F165-181B-C579-2F46-3A376A6F78C2}"/>
          </ac:inkMkLst>
        </pc:inkChg>
        <pc:inkChg chg="add del">
          <ac:chgData name="Yannick Seidel" userId="6d7a51a3-f98a-430f-bf9e-0549f0f0cd64" providerId="ADAL" clId="{4FC6A682-6026-A44F-ACC3-7424230FA640}" dt="2023-03-14T14:53:28.109" v="161"/>
          <ac:inkMkLst>
            <pc:docMk/>
            <pc:sldMk cId="2929809613" sldId="262"/>
            <ac:inkMk id="140" creationId="{3CAEF8DE-8A59-716A-F58A-393A703B6165}"/>
          </ac:inkMkLst>
        </pc:inkChg>
        <pc:inkChg chg="add del">
          <ac:chgData name="Yannick Seidel" userId="6d7a51a3-f98a-430f-bf9e-0549f0f0cd64" providerId="ADAL" clId="{4FC6A682-6026-A44F-ACC3-7424230FA640}" dt="2023-03-14T14:53:28.109" v="161"/>
          <ac:inkMkLst>
            <pc:docMk/>
            <pc:sldMk cId="2929809613" sldId="262"/>
            <ac:inkMk id="141" creationId="{8F582017-1F54-4DC4-6983-CCE3CEAFB31D}"/>
          </ac:inkMkLst>
        </pc:inkChg>
        <pc:inkChg chg="add del">
          <ac:chgData name="Yannick Seidel" userId="6d7a51a3-f98a-430f-bf9e-0549f0f0cd64" providerId="ADAL" clId="{4FC6A682-6026-A44F-ACC3-7424230FA640}" dt="2023-03-14T14:53:28.109" v="161"/>
          <ac:inkMkLst>
            <pc:docMk/>
            <pc:sldMk cId="2929809613" sldId="262"/>
            <ac:inkMk id="142" creationId="{AC9442BB-F389-0647-75E8-B8C03CDE870C}"/>
          </ac:inkMkLst>
        </pc:inkChg>
        <pc:inkChg chg="add reco">
          <ac:chgData name="Yannick Seidel" userId="6d7a51a3-f98a-430f-bf9e-0549f0f0cd64" providerId="ADAL" clId="{4FC6A682-6026-A44F-ACC3-7424230FA640}" dt="2023-03-14T14:53:28.109" v="161"/>
          <ac:inkMkLst>
            <pc:docMk/>
            <pc:sldMk cId="2929809613" sldId="262"/>
            <ac:inkMk id="143" creationId="{AF78894F-BFDD-2B6D-3ABA-FD68AE30DEFD}"/>
          </ac:inkMkLst>
        </pc:inkChg>
        <pc:inkChg chg="add del">
          <ac:chgData name="Yannick Seidel" userId="6d7a51a3-f98a-430f-bf9e-0549f0f0cd64" providerId="ADAL" clId="{4FC6A682-6026-A44F-ACC3-7424230FA640}" dt="2023-03-14T14:53:33.382" v="174"/>
          <ac:inkMkLst>
            <pc:docMk/>
            <pc:sldMk cId="2929809613" sldId="262"/>
            <ac:inkMk id="144" creationId="{A9FEC249-4121-F9A6-81EA-B4BE1A4539EF}"/>
          </ac:inkMkLst>
        </pc:inkChg>
        <pc:inkChg chg="add del">
          <ac:chgData name="Yannick Seidel" userId="6d7a51a3-f98a-430f-bf9e-0549f0f0cd64" providerId="ADAL" clId="{4FC6A682-6026-A44F-ACC3-7424230FA640}" dt="2023-03-14T14:53:33.382" v="174"/>
          <ac:inkMkLst>
            <pc:docMk/>
            <pc:sldMk cId="2929809613" sldId="262"/>
            <ac:inkMk id="145" creationId="{9F35DCAC-F8CD-562F-BC4C-CFB945810BDC}"/>
          </ac:inkMkLst>
        </pc:inkChg>
        <pc:inkChg chg="add del">
          <ac:chgData name="Yannick Seidel" userId="6d7a51a3-f98a-430f-bf9e-0549f0f0cd64" providerId="ADAL" clId="{4FC6A682-6026-A44F-ACC3-7424230FA640}" dt="2023-03-14T14:53:33.382" v="174"/>
          <ac:inkMkLst>
            <pc:docMk/>
            <pc:sldMk cId="2929809613" sldId="262"/>
            <ac:inkMk id="146" creationId="{5005F24B-DC6A-B986-A690-38221C1C8C39}"/>
          </ac:inkMkLst>
        </pc:inkChg>
        <pc:inkChg chg="add del">
          <ac:chgData name="Yannick Seidel" userId="6d7a51a3-f98a-430f-bf9e-0549f0f0cd64" providerId="ADAL" clId="{4FC6A682-6026-A44F-ACC3-7424230FA640}" dt="2023-03-14T14:53:33.382" v="174"/>
          <ac:inkMkLst>
            <pc:docMk/>
            <pc:sldMk cId="2929809613" sldId="262"/>
            <ac:inkMk id="147" creationId="{B5A47972-35C5-561B-4DB7-9A777418E2B2}"/>
          </ac:inkMkLst>
        </pc:inkChg>
        <pc:inkChg chg="add del">
          <ac:chgData name="Yannick Seidel" userId="6d7a51a3-f98a-430f-bf9e-0549f0f0cd64" providerId="ADAL" clId="{4FC6A682-6026-A44F-ACC3-7424230FA640}" dt="2023-03-14T14:53:33.382" v="174"/>
          <ac:inkMkLst>
            <pc:docMk/>
            <pc:sldMk cId="2929809613" sldId="262"/>
            <ac:inkMk id="148" creationId="{07DD4E3E-AEF2-EAE1-8018-4D2B205956C9}"/>
          </ac:inkMkLst>
        </pc:inkChg>
        <pc:inkChg chg="add del">
          <ac:chgData name="Yannick Seidel" userId="6d7a51a3-f98a-430f-bf9e-0549f0f0cd64" providerId="ADAL" clId="{4FC6A682-6026-A44F-ACC3-7424230FA640}" dt="2023-03-14T14:53:33.382" v="174"/>
          <ac:inkMkLst>
            <pc:docMk/>
            <pc:sldMk cId="2929809613" sldId="262"/>
            <ac:inkMk id="149" creationId="{4B96B54A-5FA8-208F-9F89-7F78E5B767E1}"/>
          </ac:inkMkLst>
        </pc:inkChg>
        <pc:inkChg chg="add del">
          <ac:chgData name="Yannick Seidel" userId="6d7a51a3-f98a-430f-bf9e-0549f0f0cd64" providerId="ADAL" clId="{4FC6A682-6026-A44F-ACC3-7424230FA640}" dt="2023-03-14T14:53:33.382" v="174"/>
          <ac:inkMkLst>
            <pc:docMk/>
            <pc:sldMk cId="2929809613" sldId="262"/>
            <ac:inkMk id="150" creationId="{B37DD824-F1A1-1DB5-6566-4181C5866F29}"/>
          </ac:inkMkLst>
        </pc:inkChg>
        <pc:inkChg chg="add del">
          <ac:chgData name="Yannick Seidel" userId="6d7a51a3-f98a-430f-bf9e-0549f0f0cd64" providerId="ADAL" clId="{4FC6A682-6026-A44F-ACC3-7424230FA640}" dt="2023-03-14T14:53:33.382" v="174"/>
          <ac:inkMkLst>
            <pc:docMk/>
            <pc:sldMk cId="2929809613" sldId="262"/>
            <ac:inkMk id="151" creationId="{6E56EED2-F440-C97A-4507-25E9B74D7C06}"/>
          </ac:inkMkLst>
        </pc:inkChg>
        <pc:inkChg chg="add del">
          <ac:chgData name="Yannick Seidel" userId="6d7a51a3-f98a-430f-bf9e-0549f0f0cd64" providerId="ADAL" clId="{4FC6A682-6026-A44F-ACC3-7424230FA640}" dt="2023-03-14T14:53:33.382" v="174"/>
          <ac:inkMkLst>
            <pc:docMk/>
            <pc:sldMk cId="2929809613" sldId="262"/>
            <ac:inkMk id="152" creationId="{F6C56433-ED1F-6F61-1CB5-E69CB4462B9B}"/>
          </ac:inkMkLst>
        </pc:inkChg>
        <pc:inkChg chg="add del">
          <ac:chgData name="Yannick Seidel" userId="6d7a51a3-f98a-430f-bf9e-0549f0f0cd64" providerId="ADAL" clId="{4FC6A682-6026-A44F-ACC3-7424230FA640}" dt="2023-03-14T14:53:33.382" v="174"/>
          <ac:inkMkLst>
            <pc:docMk/>
            <pc:sldMk cId="2929809613" sldId="262"/>
            <ac:inkMk id="153" creationId="{3FCEAC8F-0A24-4FDE-EB3D-0C8EA0747D65}"/>
          </ac:inkMkLst>
        </pc:inkChg>
        <pc:inkChg chg="add del">
          <ac:chgData name="Yannick Seidel" userId="6d7a51a3-f98a-430f-bf9e-0549f0f0cd64" providerId="ADAL" clId="{4FC6A682-6026-A44F-ACC3-7424230FA640}" dt="2023-03-14T14:53:33.382" v="174"/>
          <ac:inkMkLst>
            <pc:docMk/>
            <pc:sldMk cId="2929809613" sldId="262"/>
            <ac:inkMk id="154" creationId="{6C5B8C89-7BBC-3CA8-7CF2-B047D494B8FD}"/>
          </ac:inkMkLst>
        </pc:inkChg>
        <pc:inkChg chg="add del">
          <ac:chgData name="Yannick Seidel" userId="6d7a51a3-f98a-430f-bf9e-0549f0f0cd64" providerId="ADAL" clId="{4FC6A682-6026-A44F-ACC3-7424230FA640}" dt="2023-03-14T14:53:33.382" v="174"/>
          <ac:inkMkLst>
            <pc:docMk/>
            <pc:sldMk cId="2929809613" sldId="262"/>
            <ac:inkMk id="155" creationId="{F2157E91-4DE6-27E9-BF91-C79CE1DEA5EF}"/>
          </ac:inkMkLst>
        </pc:inkChg>
        <pc:inkChg chg="add reco">
          <ac:chgData name="Yannick Seidel" userId="6d7a51a3-f98a-430f-bf9e-0549f0f0cd64" providerId="ADAL" clId="{4FC6A682-6026-A44F-ACC3-7424230FA640}" dt="2023-03-14T14:53:33.382" v="174"/>
          <ac:inkMkLst>
            <pc:docMk/>
            <pc:sldMk cId="2929809613" sldId="262"/>
            <ac:inkMk id="156" creationId="{44B959B1-ABE2-0D14-B8ED-21776B79A01E}"/>
          </ac:inkMkLst>
        </pc:inkChg>
        <pc:inkChg chg="add del">
          <ac:chgData name="Yannick Seidel" userId="6d7a51a3-f98a-430f-bf9e-0549f0f0cd64" providerId="ADAL" clId="{4FC6A682-6026-A44F-ACC3-7424230FA640}" dt="2023-03-14T14:53:36.437" v="177"/>
          <ac:inkMkLst>
            <pc:docMk/>
            <pc:sldMk cId="2929809613" sldId="262"/>
            <ac:inkMk id="157" creationId="{32568D27-2396-CFC7-40B9-63B5AC12E81E}"/>
          </ac:inkMkLst>
        </pc:inkChg>
        <pc:inkChg chg="add del">
          <ac:chgData name="Yannick Seidel" userId="6d7a51a3-f98a-430f-bf9e-0549f0f0cd64" providerId="ADAL" clId="{4FC6A682-6026-A44F-ACC3-7424230FA640}" dt="2023-03-14T14:53:36.437" v="177"/>
          <ac:inkMkLst>
            <pc:docMk/>
            <pc:sldMk cId="2929809613" sldId="262"/>
            <ac:inkMk id="158" creationId="{0AF41CFE-4728-87D1-3F3A-6D4974732A56}"/>
          </ac:inkMkLst>
        </pc:inkChg>
        <pc:inkChg chg="add reco">
          <ac:chgData name="Yannick Seidel" userId="6d7a51a3-f98a-430f-bf9e-0549f0f0cd64" providerId="ADAL" clId="{4FC6A682-6026-A44F-ACC3-7424230FA640}" dt="2023-03-14T14:53:36.437" v="177"/>
          <ac:inkMkLst>
            <pc:docMk/>
            <pc:sldMk cId="2929809613" sldId="262"/>
            <ac:inkMk id="159" creationId="{098025B3-1D96-0009-B4E1-11239936BF9B}"/>
          </ac:inkMkLst>
        </pc:inkChg>
        <pc:inkChg chg="add del">
          <ac:chgData name="Yannick Seidel" userId="6d7a51a3-f98a-430f-bf9e-0549f0f0cd64" providerId="ADAL" clId="{4FC6A682-6026-A44F-ACC3-7424230FA640}" dt="2023-03-14T14:53:42.846" v="182"/>
          <ac:inkMkLst>
            <pc:docMk/>
            <pc:sldMk cId="2929809613" sldId="262"/>
            <ac:inkMk id="160" creationId="{F902BFA6-6F54-D913-2F01-72AAB4DB5EA7}"/>
          </ac:inkMkLst>
        </pc:inkChg>
        <pc:inkChg chg="add del">
          <ac:chgData name="Yannick Seidel" userId="6d7a51a3-f98a-430f-bf9e-0549f0f0cd64" providerId="ADAL" clId="{4FC6A682-6026-A44F-ACC3-7424230FA640}" dt="2023-03-14T14:53:42.846" v="182"/>
          <ac:inkMkLst>
            <pc:docMk/>
            <pc:sldMk cId="2929809613" sldId="262"/>
            <ac:inkMk id="161" creationId="{F7087D78-D138-25A6-D9AF-56EE9A7BBCD7}"/>
          </ac:inkMkLst>
        </pc:inkChg>
        <pc:inkChg chg="add del">
          <ac:chgData name="Yannick Seidel" userId="6d7a51a3-f98a-430f-bf9e-0549f0f0cd64" providerId="ADAL" clId="{4FC6A682-6026-A44F-ACC3-7424230FA640}" dt="2023-03-14T14:53:42.846" v="182"/>
          <ac:inkMkLst>
            <pc:docMk/>
            <pc:sldMk cId="2929809613" sldId="262"/>
            <ac:inkMk id="162" creationId="{D4471A9A-B761-512B-B787-FF999162ACE9}"/>
          </ac:inkMkLst>
        </pc:inkChg>
        <pc:inkChg chg="add del">
          <ac:chgData name="Yannick Seidel" userId="6d7a51a3-f98a-430f-bf9e-0549f0f0cd64" providerId="ADAL" clId="{4FC6A682-6026-A44F-ACC3-7424230FA640}" dt="2023-03-14T14:53:42.846" v="182"/>
          <ac:inkMkLst>
            <pc:docMk/>
            <pc:sldMk cId="2929809613" sldId="262"/>
            <ac:inkMk id="163" creationId="{A98AE03B-C05E-4641-DDA7-27C8F326A8D5}"/>
          </ac:inkMkLst>
        </pc:inkChg>
        <pc:inkChg chg="add reco">
          <ac:chgData name="Yannick Seidel" userId="6d7a51a3-f98a-430f-bf9e-0549f0f0cd64" providerId="ADAL" clId="{4FC6A682-6026-A44F-ACC3-7424230FA640}" dt="2023-03-14T14:53:42.846" v="182"/>
          <ac:inkMkLst>
            <pc:docMk/>
            <pc:sldMk cId="2929809613" sldId="262"/>
            <ac:inkMk id="164" creationId="{19EB8269-221D-EB06-DA11-F539A0D46B6C}"/>
          </ac:inkMkLst>
        </pc:inkChg>
        <pc:inkChg chg="add reco">
          <ac:chgData name="Yannick Seidel" userId="6d7a51a3-f98a-430f-bf9e-0549f0f0cd64" providerId="ADAL" clId="{4FC6A682-6026-A44F-ACC3-7424230FA640}" dt="2023-03-14T14:53:42.846" v="182"/>
          <ac:inkMkLst>
            <pc:docMk/>
            <pc:sldMk cId="2929809613" sldId="262"/>
            <ac:inkMk id="165" creationId="{CC7656DA-6E1A-7345-597C-99D9ECF166E1}"/>
          </ac:inkMkLst>
        </pc:inkChg>
        <pc:inkChg chg="add del">
          <ac:chgData name="Yannick Seidel" userId="6d7a51a3-f98a-430f-bf9e-0549f0f0cd64" providerId="ADAL" clId="{4FC6A682-6026-A44F-ACC3-7424230FA640}" dt="2023-03-14T14:53:44.799" v="185"/>
          <ac:inkMkLst>
            <pc:docMk/>
            <pc:sldMk cId="2929809613" sldId="262"/>
            <ac:inkMk id="166" creationId="{69CB28D1-9A22-90C1-80B0-A5456E767540}"/>
          </ac:inkMkLst>
        </pc:inkChg>
        <pc:inkChg chg="add del">
          <ac:chgData name="Yannick Seidel" userId="6d7a51a3-f98a-430f-bf9e-0549f0f0cd64" providerId="ADAL" clId="{4FC6A682-6026-A44F-ACC3-7424230FA640}" dt="2023-03-14T14:53:44.799" v="185"/>
          <ac:inkMkLst>
            <pc:docMk/>
            <pc:sldMk cId="2929809613" sldId="262"/>
            <ac:inkMk id="167" creationId="{0B92D187-1DAD-7E58-5360-CCC56784B070}"/>
          </ac:inkMkLst>
        </pc:inkChg>
        <pc:inkChg chg="add mod reco modStrokes">
          <ac:chgData name="Yannick Seidel" userId="6d7a51a3-f98a-430f-bf9e-0549f0f0cd64" providerId="ADAL" clId="{4FC6A682-6026-A44F-ACC3-7424230FA640}" dt="2023-03-14T14:53:47.694" v="186"/>
          <ac:inkMkLst>
            <pc:docMk/>
            <pc:sldMk cId="2929809613" sldId="262"/>
            <ac:inkMk id="168" creationId="{C7E7F401-B3A9-A354-E341-6E7772E20F80}"/>
          </ac:inkMkLst>
        </pc:inkChg>
        <pc:inkChg chg="add del">
          <ac:chgData name="Yannick Seidel" userId="6d7a51a3-f98a-430f-bf9e-0549f0f0cd64" providerId="ADAL" clId="{4FC6A682-6026-A44F-ACC3-7424230FA640}" dt="2023-03-14T14:53:49.701" v="188"/>
          <ac:inkMkLst>
            <pc:docMk/>
            <pc:sldMk cId="2929809613" sldId="262"/>
            <ac:inkMk id="169" creationId="{81E9CCE7-AA14-1325-EDD3-562E5A8876BB}"/>
          </ac:inkMkLst>
        </pc:inkChg>
        <pc:inkChg chg="add">
          <ac:chgData name="Yannick Seidel" userId="6d7a51a3-f98a-430f-bf9e-0549f0f0cd64" providerId="ADAL" clId="{4FC6A682-6026-A44F-ACC3-7424230FA640}" dt="2023-03-14T14:53:50.668" v="189"/>
          <ac:inkMkLst>
            <pc:docMk/>
            <pc:sldMk cId="2929809613" sldId="262"/>
            <ac:inkMk id="170" creationId="{0035D719-B402-E897-295C-19AC91303B18}"/>
          </ac:inkMkLst>
        </pc:inkChg>
      </pc:sldChg>
    </pc:docChg>
  </pc:docChgLst>
  <pc:docChgLst>
    <pc:chgData name="Yannick Seidel" userId="6d7a51a3-f98a-430f-bf9e-0549f0f0cd64" providerId="ADAL" clId="{6822969F-EB51-4A37-BA66-31A218C247D6}"/>
    <pc:docChg chg="custSel addSld delSld modSld modMainMaster modSection">
      <pc:chgData name="Yannick Seidel" userId="6d7a51a3-f98a-430f-bf9e-0549f0f0cd64" providerId="ADAL" clId="{6822969F-EB51-4A37-BA66-31A218C247D6}" dt="2023-03-07T12:13:09.927" v="203" actId="6549"/>
      <pc:docMkLst>
        <pc:docMk/>
      </pc:docMkLst>
      <pc:sldChg chg="modSp mod">
        <pc:chgData name="Yannick Seidel" userId="6d7a51a3-f98a-430f-bf9e-0549f0f0cd64" providerId="ADAL" clId="{6822969F-EB51-4A37-BA66-31A218C247D6}" dt="2023-03-07T12:13:09.927" v="203" actId="6549"/>
        <pc:sldMkLst>
          <pc:docMk/>
          <pc:sldMk cId="3481668810" sldId="256"/>
        </pc:sldMkLst>
        <pc:spChg chg="mod">
          <ac:chgData name="Yannick Seidel" userId="6d7a51a3-f98a-430f-bf9e-0549f0f0cd64" providerId="ADAL" clId="{6822969F-EB51-4A37-BA66-31A218C247D6}" dt="2023-03-07T12:13:05.716" v="172" actId="20577"/>
          <ac:spMkLst>
            <pc:docMk/>
            <pc:sldMk cId="3481668810" sldId="256"/>
            <ac:spMk id="2" creationId="{E91ED80D-B8C1-A613-CEA9-E38815402300}"/>
          </ac:spMkLst>
        </pc:spChg>
        <pc:spChg chg="mod">
          <ac:chgData name="Yannick Seidel" userId="6d7a51a3-f98a-430f-bf9e-0549f0f0cd64" providerId="ADAL" clId="{6822969F-EB51-4A37-BA66-31A218C247D6}" dt="2023-03-07T12:13:09.927" v="203" actId="6549"/>
          <ac:spMkLst>
            <pc:docMk/>
            <pc:sldMk cId="3481668810" sldId="256"/>
            <ac:spMk id="3" creationId="{20621124-D7A1-C1AB-B93E-E56CF8E42349}"/>
          </ac:spMkLst>
        </pc:spChg>
      </pc:sldChg>
      <pc:sldChg chg="modSp new del mod">
        <pc:chgData name="Yannick Seidel" userId="6d7a51a3-f98a-430f-bf9e-0549f0f0cd64" providerId="ADAL" clId="{6822969F-EB51-4A37-BA66-31A218C247D6}" dt="2023-03-07T12:13:04.234" v="171" actId="47"/>
        <pc:sldMkLst>
          <pc:docMk/>
          <pc:sldMk cId="1622676770" sldId="257"/>
        </pc:sldMkLst>
        <pc:spChg chg="mod">
          <ac:chgData name="Yannick Seidel" userId="6d7a51a3-f98a-430f-bf9e-0549f0f0cd64" providerId="ADAL" clId="{6822969F-EB51-4A37-BA66-31A218C247D6}" dt="2023-03-07T12:10:52.331" v="168" actId="20577"/>
          <ac:spMkLst>
            <pc:docMk/>
            <pc:sldMk cId="1622676770" sldId="257"/>
            <ac:spMk id="2" creationId="{6D77865D-03B8-3F29-68A2-FF1DDA90B6E6}"/>
          </ac:spMkLst>
        </pc:spChg>
      </pc:sldChg>
      <pc:sldChg chg="new del">
        <pc:chgData name="Yannick Seidel" userId="6d7a51a3-f98a-430f-bf9e-0549f0f0cd64" providerId="ADAL" clId="{6822969F-EB51-4A37-BA66-31A218C247D6}" dt="2023-03-07T12:13:02.794" v="170" actId="47"/>
        <pc:sldMkLst>
          <pc:docMk/>
          <pc:sldMk cId="1328090943" sldId="258"/>
        </pc:sldMkLst>
      </pc:sldChg>
      <pc:sldMasterChg chg="modSldLayout">
        <pc:chgData name="Yannick Seidel" userId="6d7a51a3-f98a-430f-bf9e-0549f0f0cd64" providerId="ADAL" clId="{6822969F-EB51-4A37-BA66-31A218C247D6}" dt="2023-03-07T12:01:52.467" v="22" actId="207"/>
        <pc:sldMasterMkLst>
          <pc:docMk/>
          <pc:sldMasterMk cId="3833001750" sldId="2147483648"/>
        </pc:sldMasterMkLst>
        <pc:sldLayoutChg chg="modSp">
          <pc:chgData name="Yannick Seidel" userId="6d7a51a3-f98a-430f-bf9e-0549f0f0cd64" providerId="ADAL" clId="{6822969F-EB51-4A37-BA66-31A218C247D6}" dt="2023-03-07T12:00:08.495" v="0" actId="207"/>
          <pc:sldLayoutMkLst>
            <pc:docMk/>
            <pc:sldMasterMk cId="3833001750" sldId="2147483648"/>
            <pc:sldLayoutMk cId="3268872103" sldId="2147483649"/>
          </pc:sldLayoutMkLst>
          <pc:spChg chg="mod">
            <ac:chgData name="Yannick Seidel" userId="6d7a51a3-f98a-430f-bf9e-0549f0f0cd64" providerId="ADAL" clId="{6822969F-EB51-4A37-BA66-31A218C247D6}" dt="2023-03-07T12:00:08.495" v="0" actId="207"/>
            <ac:spMkLst>
              <pc:docMk/>
              <pc:sldMasterMk cId="3833001750" sldId="2147483648"/>
              <pc:sldLayoutMk cId="3268872103" sldId="2147483649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0:08.495" v="0" actId="207"/>
            <ac:spMkLst>
              <pc:docMk/>
              <pc:sldMasterMk cId="3833001750" sldId="2147483648"/>
              <pc:sldLayoutMk cId="3268872103" sldId="2147483649"/>
              <ac:spMk id="3" creationId="{00000000-0000-0000-0000-000000000000}"/>
            </ac:spMkLst>
          </pc:spChg>
        </pc:sldLayoutChg>
        <pc:sldLayoutChg chg="modSp mod">
          <pc:chgData name="Yannick Seidel" userId="6d7a51a3-f98a-430f-bf9e-0549f0f0cd64" providerId="ADAL" clId="{6822969F-EB51-4A37-BA66-31A218C247D6}" dt="2023-03-07T12:00:25.589" v="2" actId="20577"/>
          <pc:sldLayoutMkLst>
            <pc:docMk/>
            <pc:sldMasterMk cId="3833001750" sldId="2147483648"/>
            <pc:sldLayoutMk cId="3863310458" sldId="2147483650"/>
          </pc:sldLayoutMkLst>
          <pc:spChg chg="mod">
            <ac:chgData name="Yannick Seidel" userId="6d7a51a3-f98a-430f-bf9e-0549f0f0cd64" providerId="ADAL" clId="{6822969F-EB51-4A37-BA66-31A218C247D6}" dt="2023-03-07T12:00:13.311" v="1" actId="207"/>
            <ac:spMkLst>
              <pc:docMk/>
              <pc:sldMasterMk cId="3833001750" sldId="2147483648"/>
              <pc:sldLayoutMk cId="3863310458" sldId="2147483650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0:13.311" v="1" actId="207"/>
            <ac:spMkLst>
              <pc:docMk/>
              <pc:sldMasterMk cId="3833001750" sldId="2147483648"/>
              <pc:sldLayoutMk cId="3863310458" sldId="2147483650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0:25.589" v="2" actId="20577"/>
            <ac:spMkLst>
              <pc:docMk/>
              <pc:sldMasterMk cId="3833001750" sldId="2147483648"/>
              <pc:sldLayoutMk cId="3863310458" sldId="2147483650"/>
              <ac:spMk id="7" creationId="{90FA53C3-4259-4F43-999C-1C49F8F7BF75}"/>
            </ac:spMkLst>
          </pc:spChg>
        </pc:sldLayoutChg>
        <pc:sldLayoutChg chg="delSp modSp mod">
          <pc:chgData name="Yannick Seidel" userId="6d7a51a3-f98a-430f-bf9e-0549f0f0cd64" providerId="ADAL" clId="{6822969F-EB51-4A37-BA66-31A218C247D6}" dt="2023-03-07T12:01:03.474" v="14" actId="207"/>
          <pc:sldLayoutMkLst>
            <pc:docMk/>
            <pc:sldMasterMk cId="3833001750" sldId="2147483648"/>
            <pc:sldLayoutMk cId="1394961838" sldId="2147483651"/>
          </pc:sldLayoutMkLst>
          <pc:spChg chg="mod">
            <ac:chgData name="Yannick Seidel" userId="6d7a51a3-f98a-430f-bf9e-0549f0f0cd64" providerId="ADAL" clId="{6822969F-EB51-4A37-BA66-31A218C247D6}" dt="2023-03-07T12:01:03.474" v="14" actId="207"/>
            <ac:spMkLst>
              <pc:docMk/>
              <pc:sldMasterMk cId="3833001750" sldId="2147483648"/>
              <pc:sldLayoutMk cId="1394961838" sldId="2147483651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03.474" v="14" actId="207"/>
            <ac:spMkLst>
              <pc:docMk/>
              <pc:sldMasterMk cId="3833001750" sldId="2147483648"/>
              <pc:sldLayoutMk cId="1394961838" sldId="2147483651"/>
              <ac:spMk id="3" creationId="{00000000-0000-0000-0000-000000000000}"/>
            </ac:spMkLst>
          </pc:spChg>
          <pc:spChg chg="del">
            <ac:chgData name="Yannick Seidel" userId="6d7a51a3-f98a-430f-bf9e-0549f0f0cd64" providerId="ADAL" clId="{6822969F-EB51-4A37-BA66-31A218C247D6}" dt="2023-03-07T12:00:30.919" v="3" actId="478"/>
            <ac:spMkLst>
              <pc:docMk/>
              <pc:sldMasterMk cId="3833001750" sldId="2147483648"/>
              <pc:sldLayoutMk cId="1394961838" sldId="2147483651"/>
              <ac:spMk id="7" creationId="{354F8DC2-EA22-4216-B019-D9138AA9B30A}"/>
            </ac:spMkLst>
          </pc:spChg>
        </pc:sldLayoutChg>
        <pc:sldLayoutChg chg="delSp modSp mod">
          <pc:chgData name="Yannick Seidel" userId="6d7a51a3-f98a-430f-bf9e-0549f0f0cd64" providerId="ADAL" clId="{6822969F-EB51-4A37-BA66-31A218C247D6}" dt="2023-03-07T12:01:08.459" v="15" actId="207"/>
          <pc:sldLayoutMkLst>
            <pc:docMk/>
            <pc:sldMasterMk cId="3833001750" sldId="2147483648"/>
            <pc:sldLayoutMk cId="1927297138" sldId="2147483652"/>
          </pc:sldLayoutMkLst>
          <pc:spChg chg="mod">
            <ac:chgData name="Yannick Seidel" userId="6d7a51a3-f98a-430f-bf9e-0549f0f0cd64" providerId="ADAL" clId="{6822969F-EB51-4A37-BA66-31A218C247D6}" dt="2023-03-07T12:01:08.459" v="15" actId="207"/>
            <ac:spMkLst>
              <pc:docMk/>
              <pc:sldMasterMk cId="3833001750" sldId="2147483648"/>
              <pc:sldLayoutMk cId="1927297138" sldId="2147483652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08.459" v="15" actId="207"/>
            <ac:spMkLst>
              <pc:docMk/>
              <pc:sldMasterMk cId="3833001750" sldId="2147483648"/>
              <pc:sldLayoutMk cId="1927297138" sldId="2147483652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08.459" v="15" actId="207"/>
            <ac:spMkLst>
              <pc:docMk/>
              <pc:sldMasterMk cId="3833001750" sldId="2147483648"/>
              <pc:sldLayoutMk cId="1927297138" sldId="2147483652"/>
              <ac:spMk id="4" creationId="{00000000-0000-0000-0000-000000000000}"/>
            </ac:spMkLst>
          </pc:spChg>
          <pc:spChg chg="del mod">
            <ac:chgData name="Yannick Seidel" userId="6d7a51a3-f98a-430f-bf9e-0549f0f0cd64" providerId="ADAL" clId="{6822969F-EB51-4A37-BA66-31A218C247D6}" dt="2023-03-07T12:00:34.069" v="5" actId="478"/>
            <ac:spMkLst>
              <pc:docMk/>
              <pc:sldMasterMk cId="3833001750" sldId="2147483648"/>
              <pc:sldLayoutMk cId="1927297138" sldId="2147483652"/>
              <ac:spMk id="8" creationId="{A13B6880-C826-4D82-84C3-08EEA48AD325}"/>
            </ac:spMkLst>
          </pc:spChg>
        </pc:sldLayoutChg>
        <pc:sldLayoutChg chg="delSp modSp mod">
          <pc:chgData name="Yannick Seidel" userId="6d7a51a3-f98a-430f-bf9e-0549f0f0cd64" providerId="ADAL" clId="{6822969F-EB51-4A37-BA66-31A218C247D6}" dt="2023-03-07T12:01:17.382" v="16" actId="207"/>
          <pc:sldLayoutMkLst>
            <pc:docMk/>
            <pc:sldMasterMk cId="3833001750" sldId="2147483648"/>
            <pc:sldLayoutMk cId="3542580719" sldId="2147483653"/>
          </pc:sldLayoutMkLst>
          <pc:spChg chg="mod">
            <ac:chgData name="Yannick Seidel" userId="6d7a51a3-f98a-430f-bf9e-0549f0f0cd64" providerId="ADAL" clId="{6822969F-EB51-4A37-BA66-31A218C247D6}" dt="2023-03-07T12:01:17.382" v="16" actId="207"/>
            <ac:spMkLst>
              <pc:docMk/>
              <pc:sldMasterMk cId="3833001750" sldId="2147483648"/>
              <pc:sldLayoutMk cId="3542580719" sldId="2147483653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17.382" v="16" actId="207"/>
            <ac:spMkLst>
              <pc:docMk/>
              <pc:sldMasterMk cId="3833001750" sldId="2147483648"/>
              <pc:sldLayoutMk cId="3542580719" sldId="2147483653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17.382" v="16" actId="207"/>
            <ac:spMkLst>
              <pc:docMk/>
              <pc:sldMasterMk cId="3833001750" sldId="2147483648"/>
              <pc:sldLayoutMk cId="3542580719" sldId="2147483653"/>
              <ac:spMk id="4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17.382" v="16" actId="207"/>
            <ac:spMkLst>
              <pc:docMk/>
              <pc:sldMasterMk cId="3833001750" sldId="2147483648"/>
              <pc:sldLayoutMk cId="3542580719" sldId="2147483653"/>
              <ac:spMk id="5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17.382" v="16" actId="207"/>
            <ac:spMkLst>
              <pc:docMk/>
              <pc:sldMasterMk cId="3833001750" sldId="2147483648"/>
              <pc:sldLayoutMk cId="3542580719" sldId="2147483653"/>
              <ac:spMk id="6" creationId="{00000000-0000-0000-0000-000000000000}"/>
            </ac:spMkLst>
          </pc:spChg>
          <pc:spChg chg="del mod">
            <ac:chgData name="Yannick Seidel" userId="6d7a51a3-f98a-430f-bf9e-0549f0f0cd64" providerId="ADAL" clId="{6822969F-EB51-4A37-BA66-31A218C247D6}" dt="2023-03-07T12:00:39.787" v="7" actId="478"/>
            <ac:spMkLst>
              <pc:docMk/>
              <pc:sldMasterMk cId="3833001750" sldId="2147483648"/>
              <pc:sldLayoutMk cId="3542580719" sldId="2147483653"/>
              <ac:spMk id="10" creationId="{E0DD6DC0-D82A-4C89-8A12-BB6E2FBE1753}"/>
            </ac:spMkLst>
          </pc:spChg>
        </pc:sldLayoutChg>
        <pc:sldLayoutChg chg="delSp modSp mod">
          <pc:chgData name="Yannick Seidel" userId="6d7a51a3-f98a-430f-bf9e-0549f0f0cd64" providerId="ADAL" clId="{6822969F-EB51-4A37-BA66-31A218C247D6}" dt="2023-03-07T12:01:21.484" v="17" actId="207"/>
          <pc:sldLayoutMkLst>
            <pc:docMk/>
            <pc:sldMasterMk cId="3833001750" sldId="2147483648"/>
            <pc:sldLayoutMk cId="71907253" sldId="2147483654"/>
          </pc:sldLayoutMkLst>
          <pc:spChg chg="mod">
            <ac:chgData name="Yannick Seidel" userId="6d7a51a3-f98a-430f-bf9e-0549f0f0cd64" providerId="ADAL" clId="{6822969F-EB51-4A37-BA66-31A218C247D6}" dt="2023-03-07T12:01:21.484" v="17" actId="207"/>
            <ac:spMkLst>
              <pc:docMk/>
              <pc:sldMasterMk cId="3833001750" sldId="2147483648"/>
              <pc:sldLayoutMk cId="71907253" sldId="2147483654"/>
              <ac:spMk id="2" creationId="{00000000-0000-0000-0000-000000000000}"/>
            </ac:spMkLst>
          </pc:spChg>
          <pc:spChg chg="del">
            <ac:chgData name="Yannick Seidel" userId="6d7a51a3-f98a-430f-bf9e-0549f0f0cd64" providerId="ADAL" clId="{6822969F-EB51-4A37-BA66-31A218C247D6}" dt="2023-03-07T12:00:42.132" v="8" actId="478"/>
            <ac:spMkLst>
              <pc:docMk/>
              <pc:sldMasterMk cId="3833001750" sldId="2147483648"/>
              <pc:sldLayoutMk cId="71907253" sldId="2147483654"/>
              <ac:spMk id="6" creationId="{8BC075BC-D0CE-404E-A18A-E10E059E54F8}"/>
            </ac:spMkLst>
          </pc:spChg>
        </pc:sldLayoutChg>
        <pc:sldLayoutChg chg="delSp mod">
          <pc:chgData name="Yannick Seidel" userId="6d7a51a3-f98a-430f-bf9e-0549f0f0cd64" providerId="ADAL" clId="{6822969F-EB51-4A37-BA66-31A218C247D6}" dt="2023-03-07T12:00:45.141" v="9" actId="478"/>
          <pc:sldLayoutMkLst>
            <pc:docMk/>
            <pc:sldMasterMk cId="3833001750" sldId="2147483648"/>
            <pc:sldLayoutMk cId="1673628977" sldId="2147483655"/>
          </pc:sldLayoutMkLst>
          <pc:spChg chg="del">
            <ac:chgData name="Yannick Seidel" userId="6d7a51a3-f98a-430f-bf9e-0549f0f0cd64" providerId="ADAL" clId="{6822969F-EB51-4A37-BA66-31A218C247D6}" dt="2023-03-07T12:00:45.141" v="9" actId="478"/>
            <ac:spMkLst>
              <pc:docMk/>
              <pc:sldMasterMk cId="3833001750" sldId="2147483648"/>
              <pc:sldLayoutMk cId="1673628977" sldId="2147483655"/>
              <ac:spMk id="5" creationId="{04D40045-578D-4C62-A0F2-DE87D4CB4731}"/>
            </ac:spMkLst>
          </pc:spChg>
        </pc:sldLayoutChg>
        <pc:sldLayoutChg chg="delSp modSp mod">
          <pc:chgData name="Yannick Seidel" userId="6d7a51a3-f98a-430f-bf9e-0549f0f0cd64" providerId="ADAL" clId="{6822969F-EB51-4A37-BA66-31A218C247D6}" dt="2023-03-07T12:01:32.586" v="19" actId="207"/>
          <pc:sldLayoutMkLst>
            <pc:docMk/>
            <pc:sldMasterMk cId="3833001750" sldId="2147483648"/>
            <pc:sldLayoutMk cId="649486552" sldId="2147483656"/>
          </pc:sldLayoutMkLst>
          <pc:spChg chg="mod">
            <ac:chgData name="Yannick Seidel" userId="6d7a51a3-f98a-430f-bf9e-0549f0f0cd64" providerId="ADAL" clId="{6822969F-EB51-4A37-BA66-31A218C247D6}" dt="2023-03-07T12:01:32.586" v="19" actId="207"/>
            <ac:spMkLst>
              <pc:docMk/>
              <pc:sldMasterMk cId="3833001750" sldId="2147483648"/>
              <pc:sldLayoutMk cId="649486552" sldId="2147483656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32.586" v="19" actId="207"/>
            <ac:spMkLst>
              <pc:docMk/>
              <pc:sldMasterMk cId="3833001750" sldId="2147483648"/>
              <pc:sldLayoutMk cId="649486552" sldId="2147483656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32.586" v="19" actId="207"/>
            <ac:spMkLst>
              <pc:docMk/>
              <pc:sldMasterMk cId="3833001750" sldId="2147483648"/>
              <pc:sldLayoutMk cId="649486552" sldId="2147483656"/>
              <ac:spMk id="4" creationId="{00000000-0000-0000-0000-000000000000}"/>
            </ac:spMkLst>
          </pc:spChg>
          <pc:spChg chg="del">
            <ac:chgData name="Yannick Seidel" userId="6d7a51a3-f98a-430f-bf9e-0549f0f0cd64" providerId="ADAL" clId="{6822969F-EB51-4A37-BA66-31A218C247D6}" dt="2023-03-07T12:00:47.234" v="10" actId="478"/>
            <ac:spMkLst>
              <pc:docMk/>
              <pc:sldMasterMk cId="3833001750" sldId="2147483648"/>
              <pc:sldLayoutMk cId="649486552" sldId="2147483656"/>
              <ac:spMk id="5" creationId="{00000000-0000-0000-0000-000000000000}"/>
            </ac:spMkLst>
          </pc:spChg>
          <pc:spChg chg="del">
            <ac:chgData name="Yannick Seidel" userId="6d7a51a3-f98a-430f-bf9e-0549f0f0cd64" providerId="ADAL" clId="{6822969F-EB51-4A37-BA66-31A218C247D6}" dt="2023-03-07T12:00:48.890" v="11" actId="478"/>
            <ac:spMkLst>
              <pc:docMk/>
              <pc:sldMasterMk cId="3833001750" sldId="2147483648"/>
              <pc:sldLayoutMk cId="649486552" sldId="2147483656"/>
              <ac:spMk id="8" creationId="{10AFAD30-B8F9-478B-8D26-AAA5F670C585}"/>
            </ac:spMkLst>
          </pc:spChg>
        </pc:sldLayoutChg>
        <pc:sldLayoutChg chg="delSp modSp mod">
          <pc:chgData name="Yannick Seidel" userId="6d7a51a3-f98a-430f-bf9e-0549f0f0cd64" providerId="ADAL" clId="{6822969F-EB51-4A37-BA66-31A218C247D6}" dt="2023-03-07T12:01:37.038" v="20" actId="207"/>
          <pc:sldLayoutMkLst>
            <pc:docMk/>
            <pc:sldMasterMk cId="3833001750" sldId="2147483648"/>
            <pc:sldLayoutMk cId="1454669803" sldId="2147483657"/>
          </pc:sldLayoutMkLst>
          <pc:spChg chg="mod">
            <ac:chgData name="Yannick Seidel" userId="6d7a51a3-f98a-430f-bf9e-0549f0f0cd64" providerId="ADAL" clId="{6822969F-EB51-4A37-BA66-31A218C247D6}" dt="2023-03-07T12:01:37.038" v="20" actId="207"/>
            <ac:spMkLst>
              <pc:docMk/>
              <pc:sldMasterMk cId="3833001750" sldId="2147483648"/>
              <pc:sldLayoutMk cId="1454669803" sldId="2147483657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37.038" v="20" actId="207"/>
            <ac:spMkLst>
              <pc:docMk/>
              <pc:sldMasterMk cId="3833001750" sldId="2147483648"/>
              <pc:sldLayoutMk cId="1454669803" sldId="2147483657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37.038" v="20" actId="207"/>
            <ac:spMkLst>
              <pc:docMk/>
              <pc:sldMasterMk cId="3833001750" sldId="2147483648"/>
              <pc:sldLayoutMk cId="1454669803" sldId="2147483657"/>
              <ac:spMk id="4" creationId="{00000000-0000-0000-0000-000000000000}"/>
            </ac:spMkLst>
          </pc:spChg>
          <pc:spChg chg="del mod">
            <ac:chgData name="Yannick Seidel" userId="6d7a51a3-f98a-430f-bf9e-0549f0f0cd64" providerId="ADAL" clId="{6822969F-EB51-4A37-BA66-31A218C247D6}" dt="2023-03-07T12:00:53.077" v="13" actId="478"/>
            <ac:spMkLst>
              <pc:docMk/>
              <pc:sldMasterMk cId="3833001750" sldId="2147483648"/>
              <pc:sldLayoutMk cId="1454669803" sldId="2147483657"/>
              <ac:spMk id="8" creationId="{4D20B462-E9BD-4D1A-AE38-B0E9A714E740}"/>
            </ac:spMkLst>
          </pc:spChg>
        </pc:sldLayoutChg>
        <pc:sldLayoutChg chg="modSp">
          <pc:chgData name="Yannick Seidel" userId="6d7a51a3-f98a-430f-bf9e-0549f0f0cd64" providerId="ADAL" clId="{6822969F-EB51-4A37-BA66-31A218C247D6}" dt="2023-03-07T12:01:42.293" v="21" actId="207"/>
          <pc:sldLayoutMkLst>
            <pc:docMk/>
            <pc:sldMasterMk cId="3833001750" sldId="2147483648"/>
            <pc:sldLayoutMk cId="2430784660" sldId="2147483658"/>
          </pc:sldLayoutMkLst>
          <pc:spChg chg="mod">
            <ac:chgData name="Yannick Seidel" userId="6d7a51a3-f98a-430f-bf9e-0549f0f0cd64" providerId="ADAL" clId="{6822969F-EB51-4A37-BA66-31A218C247D6}" dt="2023-03-07T12:01:42.293" v="21" actId="207"/>
            <ac:spMkLst>
              <pc:docMk/>
              <pc:sldMasterMk cId="3833001750" sldId="2147483648"/>
              <pc:sldLayoutMk cId="2430784660" sldId="2147483658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42.293" v="21" actId="207"/>
            <ac:spMkLst>
              <pc:docMk/>
              <pc:sldMasterMk cId="3833001750" sldId="2147483648"/>
              <pc:sldLayoutMk cId="2430784660" sldId="2147483658"/>
              <ac:spMk id="3" creationId="{00000000-0000-0000-0000-000000000000}"/>
            </ac:spMkLst>
          </pc:spChg>
        </pc:sldLayoutChg>
        <pc:sldLayoutChg chg="modSp">
          <pc:chgData name="Yannick Seidel" userId="6d7a51a3-f98a-430f-bf9e-0549f0f0cd64" providerId="ADAL" clId="{6822969F-EB51-4A37-BA66-31A218C247D6}" dt="2023-03-07T12:01:52.467" v="22" actId="207"/>
          <pc:sldLayoutMkLst>
            <pc:docMk/>
            <pc:sldMasterMk cId="3833001750" sldId="2147483648"/>
            <pc:sldLayoutMk cId="667678350" sldId="2147483659"/>
          </pc:sldLayoutMkLst>
          <pc:spChg chg="mod">
            <ac:chgData name="Yannick Seidel" userId="6d7a51a3-f98a-430f-bf9e-0549f0f0cd64" providerId="ADAL" clId="{6822969F-EB51-4A37-BA66-31A218C247D6}" dt="2023-03-07T12:01:52.467" v="22" actId="207"/>
            <ac:spMkLst>
              <pc:docMk/>
              <pc:sldMasterMk cId="3833001750" sldId="2147483648"/>
              <pc:sldLayoutMk cId="667678350" sldId="2147483659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6822969F-EB51-4A37-BA66-31A218C247D6}" dt="2023-03-07T12:01:52.467" v="22" actId="207"/>
            <ac:spMkLst>
              <pc:docMk/>
              <pc:sldMasterMk cId="3833001750" sldId="2147483648"/>
              <pc:sldLayoutMk cId="667678350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Yannick Seidel" userId="6d7a51a3-f98a-430f-bf9e-0549f0f0cd64" providerId="ADAL" clId="{71EBC055-9E0B-4319-85A1-F10E59CA9B5E}"/>
    <pc:docChg chg="undo redo custSel modMainMaster">
      <pc:chgData name="Yannick Seidel" userId="6d7a51a3-f98a-430f-bf9e-0549f0f0cd64" providerId="ADAL" clId="{71EBC055-9E0B-4319-85A1-F10E59CA9B5E}" dt="2023-03-08T09:59:38.134" v="795" actId="207"/>
      <pc:docMkLst>
        <pc:docMk/>
      </pc:docMkLst>
      <pc:sldMasterChg chg="addSp delSp modSp mod modSldLayout">
        <pc:chgData name="Yannick Seidel" userId="6d7a51a3-f98a-430f-bf9e-0549f0f0cd64" providerId="ADAL" clId="{71EBC055-9E0B-4319-85A1-F10E59CA9B5E}" dt="2023-03-08T09:59:38.134" v="795" actId="207"/>
        <pc:sldMasterMkLst>
          <pc:docMk/>
          <pc:sldMasterMk cId="3833001750" sldId="2147483648"/>
        </pc:sldMasterMkLst>
        <pc:spChg chg="mod ord">
          <ac:chgData name="Yannick Seidel" userId="6d7a51a3-f98a-430f-bf9e-0549f0f0cd64" providerId="ADAL" clId="{71EBC055-9E0B-4319-85A1-F10E59CA9B5E}" dt="2023-03-08T09:59:38.134" v="795" actId="207"/>
          <ac:spMkLst>
            <pc:docMk/>
            <pc:sldMasterMk cId="3833001750" sldId="2147483648"/>
            <ac:spMk id="2" creationId="{00000000-0000-0000-0000-000000000000}"/>
          </ac:spMkLst>
        </pc:spChg>
        <pc:spChg chg="mod">
          <ac:chgData name="Yannick Seidel" userId="6d7a51a3-f98a-430f-bf9e-0549f0f0cd64" providerId="ADAL" clId="{71EBC055-9E0B-4319-85A1-F10E59CA9B5E}" dt="2023-03-08T09:59:38.134" v="795" actId="207"/>
          <ac:spMkLst>
            <pc:docMk/>
            <pc:sldMasterMk cId="3833001750" sldId="2147483648"/>
            <ac:spMk id="3" creationId="{00000000-0000-0000-0000-000000000000}"/>
          </ac:spMkLst>
        </pc:spChg>
        <pc:spChg chg="del mod">
          <ac:chgData name="Yannick Seidel" userId="6d7a51a3-f98a-430f-bf9e-0549f0f0cd64" providerId="ADAL" clId="{71EBC055-9E0B-4319-85A1-F10E59CA9B5E}" dt="2023-03-08T09:40:36.746" v="156" actId="21"/>
          <ac:spMkLst>
            <pc:docMk/>
            <pc:sldMasterMk cId="3833001750" sldId="2147483648"/>
            <ac:spMk id="7" creationId="{B71B9427-05D5-4D2C-B65B-737F78C24A35}"/>
          </ac:spMkLst>
        </pc:spChg>
        <pc:spChg chg="mod">
          <ac:chgData name="Yannick Seidel" userId="6d7a51a3-f98a-430f-bf9e-0549f0f0cd64" providerId="ADAL" clId="{71EBC055-9E0B-4319-85A1-F10E59CA9B5E}" dt="2023-03-08T09:54:38.472" v="766" actId="207"/>
          <ac:spMkLst>
            <pc:docMk/>
            <pc:sldMasterMk cId="3833001750" sldId="2147483648"/>
            <ac:spMk id="8" creationId="{5689A1A7-35EE-4313-B5DC-D129B3683129}"/>
          </ac:spMkLst>
        </pc:spChg>
        <pc:spChg chg="mod ord">
          <ac:chgData name="Yannick Seidel" userId="6d7a51a3-f98a-430f-bf9e-0549f0f0cd64" providerId="ADAL" clId="{71EBC055-9E0B-4319-85A1-F10E59CA9B5E}" dt="2023-03-08T09:58:36.187" v="782" actId="167"/>
          <ac:spMkLst>
            <pc:docMk/>
            <pc:sldMasterMk cId="3833001750" sldId="2147483648"/>
            <ac:spMk id="9" creationId="{44FA1920-36CB-43D5-AF3E-7E464FF04989}"/>
          </ac:spMkLst>
        </pc:spChg>
        <pc:spChg chg="mod">
          <ac:chgData name="Yannick Seidel" userId="6d7a51a3-f98a-430f-bf9e-0549f0f0cd64" providerId="ADAL" clId="{71EBC055-9E0B-4319-85A1-F10E59CA9B5E}" dt="2023-03-08T09:49:52.285" v="390" actId="207"/>
          <ac:spMkLst>
            <pc:docMk/>
            <pc:sldMasterMk cId="3833001750" sldId="2147483648"/>
            <ac:spMk id="13" creationId="{EF0A29C4-80AD-4EF3-96CA-CF32181AB8CE}"/>
          </ac:spMkLst>
        </pc:spChg>
        <pc:spChg chg="mod">
          <ac:chgData name="Yannick Seidel" userId="6d7a51a3-f98a-430f-bf9e-0549f0f0cd64" providerId="ADAL" clId="{71EBC055-9E0B-4319-85A1-F10E59CA9B5E}" dt="2023-03-08T09:54:25.444" v="765" actId="207"/>
          <ac:spMkLst>
            <pc:docMk/>
            <pc:sldMasterMk cId="3833001750" sldId="2147483648"/>
            <ac:spMk id="14" creationId="{78E393FC-A77E-4F9A-A491-2160E4DEC680}"/>
          </ac:spMkLst>
        </pc:spChg>
        <pc:spChg chg="mod">
          <ac:chgData name="Yannick Seidel" userId="6d7a51a3-f98a-430f-bf9e-0549f0f0cd64" providerId="ADAL" clId="{71EBC055-9E0B-4319-85A1-F10E59CA9B5E}" dt="2023-03-08T09:48:41.957" v="335" actId="207"/>
          <ac:spMkLst>
            <pc:docMk/>
            <pc:sldMasterMk cId="3833001750" sldId="2147483648"/>
            <ac:spMk id="16" creationId="{B22E38A6-3F71-4F87-B000-B8B77AADBEBA}"/>
          </ac:spMkLst>
        </pc:spChg>
        <pc:spChg chg="mod">
          <ac:chgData name="Yannick Seidel" userId="6d7a51a3-f98a-430f-bf9e-0549f0f0cd64" providerId="ADAL" clId="{71EBC055-9E0B-4319-85A1-F10E59CA9B5E}" dt="2023-03-08T09:51:04.675" v="429" actId="207"/>
          <ac:spMkLst>
            <pc:docMk/>
            <pc:sldMasterMk cId="3833001750" sldId="2147483648"/>
            <ac:spMk id="18" creationId="{D16348C3-BDED-4298-927D-D439CECA3E05}"/>
          </ac:spMkLst>
        </pc:spChg>
        <pc:spChg chg="mod">
          <ac:chgData name="Yannick Seidel" userId="6d7a51a3-f98a-430f-bf9e-0549f0f0cd64" providerId="ADAL" clId="{71EBC055-9E0B-4319-85A1-F10E59CA9B5E}" dt="2023-03-08T09:50:43.063" v="410" actId="207"/>
          <ac:spMkLst>
            <pc:docMk/>
            <pc:sldMasterMk cId="3833001750" sldId="2147483648"/>
            <ac:spMk id="19" creationId="{F856BB7D-CD39-404D-AF5A-67E4305B802E}"/>
          </ac:spMkLst>
        </pc:spChg>
        <pc:spChg chg="mod">
          <ac:chgData name="Yannick Seidel" userId="6d7a51a3-f98a-430f-bf9e-0549f0f0cd64" providerId="ADAL" clId="{71EBC055-9E0B-4319-85A1-F10E59CA9B5E}" dt="2023-03-08T09:54:10.827" v="734" actId="207"/>
          <ac:spMkLst>
            <pc:docMk/>
            <pc:sldMasterMk cId="3833001750" sldId="2147483648"/>
            <ac:spMk id="20" creationId="{2CBAA688-BB35-4143-8313-F63F364E1B32}"/>
          </ac:spMkLst>
        </pc:spChg>
        <pc:spChg chg="mod">
          <ac:chgData name="Yannick Seidel" userId="6d7a51a3-f98a-430f-bf9e-0549f0f0cd64" providerId="ADAL" clId="{71EBC055-9E0B-4319-85A1-F10E59CA9B5E}" dt="2023-03-08T09:46:13.884" v="308" actId="207"/>
          <ac:spMkLst>
            <pc:docMk/>
            <pc:sldMasterMk cId="3833001750" sldId="2147483648"/>
            <ac:spMk id="21" creationId="{15AB0B32-EF84-4B26-82C8-39CB39724133}"/>
          </ac:spMkLst>
        </pc:spChg>
        <pc:spChg chg="mod">
          <ac:chgData name="Yannick Seidel" userId="6d7a51a3-f98a-430f-bf9e-0549f0f0cd64" providerId="ADAL" clId="{71EBC055-9E0B-4319-85A1-F10E59CA9B5E}" dt="2023-03-08T09:49:28.158" v="377" actId="207"/>
          <ac:spMkLst>
            <pc:docMk/>
            <pc:sldMasterMk cId="3833001750" sldId="2147483648"/>
            <ac:spMk id="23" creationId="{DD612AA1-4B49-4EA7-B6AD-3D69F456B554}"/>
          </ac:spMkLst>
        </pc:spChg>
        <pc:spChg chg="mod">
          <ac:chgData name="Yannick Seidel" userId="6d7a51a3-f98a-430f-bf9e-0549f0f0cd64" providerId="ADAL" clId="{71EBC055-9E0B-4319-85A1-F10E59CA9B5E}" dt="2023-03-08T09:49:35.715" v="389" actId="207"/>
          <ac:spMkLst>
            <pc:docMk/>
            <pc:sldMasterMk cId="3833001750" sldId="2147483648"/>
            <ac:spMk id="24" creationId="{18C48994-EF61-49CE-9DF5-94925FCF79B8}"/>
          </ac:spMkLst>
        </pc:spChg>
        <pc:spChg chg="add del mod">
          <ac:chgData name="Yannick Seidel" userId="6d7a51a3-f98a-430f-bf9e-0549f0f0cd64" providerId="ADAL" clId="{71EBC055-9E0B-4319-85A1-F10E59CA9B5E}" dt="2023-03-08T09:40:45.814" v="162"/>
          <ac:spMkLst>
            <pc:docMk/>
            <pc:sldMasterMk cId="3833001750" sldId="2147483648"/>
            <ac:spMk id="25" creationId="{731D084F-AF0E-18BB-FF07-56665E8EF49C}"/>
          </ac:spMkLst>
        </pc:spChg>
        <pc:picChg chg="add del mod">
          <ac:chgData name="Yannick Seidel" userId="6d7a51a3-f98a-430f-bf9e-0549f0f0cd64" providerId="ADAL" clId="{71EBC055-9E0B-4319-85A1-F10E59CA9B5E}" dt="2023-03-08T09:45:53.376" v="306" actId="478"/>
          <ac:picMkLst>
            <pc:docMk/>
            <pc:sldMasterMk cId="3833001750" sldId="2147483648"/>
            <ac:picMk id="10" creationId="{073E8B83-6A34-CBF5-038A-B7A447620679}"/>
          </ac:picMkLst>
        </pc:picChg>
        <pc:picChg chg="add del mod">
          <ac:chgData name="Yannick Seidel" userId="6d7a51a3-f98a-430f-bf9e-0549f0f0cd64" providerId="ADAL" clId="{71EBC055-9E0B-4319-85A1-F10E59CA9B5E}" dt="2023-03-08T09:40:20.463" v="153"/>
          <ac:picMkLst>
            <pc:docMk/>
            <pc:sldMasterMk cId="3833001750" sldId="2147483648"/>
            <ac:picMk id="17" creationId="{11C64B42-3F1B-B889-5202-022ACBAFFEDD}"/>
          </ac:picMkLst>
        </pc:picChg>
        <pc:picChg chg="add del mod">
          <ac:chgData name="Yannick Seidel" userId="6d7a51a3-f98a-430f-bf9e-0549f0f0cd64" providerId="ADAL" clId="{71EBC055-9E0B-4319-85A1-F10E59CA9B5E}" dt="2023-03-08T09:40:45.814" v="162"/>
          <ac:picMkLst>
            <pc:docMk/>
            <pc:sldMasterMk cId="3833001750" sldId="2147483648"/>
            <ac:picMk id="26" creationId="{E037ADDD-4E8E-9807-4892-B12EC08A4663}"/>
          </ac:picMkLst>
        </pc:picChg>
        <pc:picChg chg="add del mod">
          <ac:chgData name="Yannick Seidel" userId="6d7a51a3-f98a-430f-bf9e-0549f0f0cd64" providerId="ADAL" clId="{71EBC055-9E0B-4319-85A1-F10E59CA9B5E}" dt="2023-03-08T09:44:54.520" v="298"/>
          <ac:picMkLst>
            <pc:docMk/>
            <pc:sldMasterMk cId="3833001750" sldId="2147483648"/>
            <ac:picMk id="27" creationId="{AE1D5CC5-DD1A-81F2-07B1-19469F633D6D}"/>
          </ac:picMkLst>
        </pc:picChg>
        <pc:picChg chg="add del">
          <ac:chgData name="Yannick Seidel" userId="6d7a51a3-f98a-430f-bf9e-0549f0f0cd64" providerId="ADAL" clId="{71EBC055-9E0B-4319-85A1-F10E59CA9B5E}" dt="2023-03-08T09:46:00.891" v="307" actId="478"/>
          <ac:picMkLst>
            <pc:docMk/>
            <pc:sldMasterMk cId="3833001750" sldId="2147483648"/>
            <ac:picMk id="1026" creationId="{76651FA5-CD3B-C535-A3C3-099BF2EB0F8D}"/>
          </ac:picMkLst>
        </pc:picChg>
        <pc:picChg chg="add del mod">
          <ac:chgData name="Yannick Seidel" userId="6d7a51a3-f98a-430f-bf9e-0549f0f0cd64" providerId="ADAL" clId="{71EBC055-9E0B-4319-85A1-F10E59CA9B5E}" dt="2023-03-08T09:40:36.746" v="156" actId="21"/>
          <ac:picMkLst>
            <pc:docMk/>
            <pc:sldMasterMk cId="3833001750" sldId="2147483648"/>
            <ac:picMk id="1028" creationId="{FF03E5CA-50B3-D557-49B6-E0593388D6DC}"/>
          </ac:picMkLst>
        </pc:picChg>
        <pc:picChg chg="add del mod">
          <ac:chgData name="Yannick Seidel" userId="6d7a51a3-f98a-430f-bf9e-0549f0f0cd64" providerId="ADAL" clId="{71EBC055-9E0B-4319-85A1-F10E59CA9B5E}" dt="2023-03-08T09:43:13.365" v="225" actId="478"/>
          <ac:picMkLst>
            <pc:docMk/>
            <pc:sldMasterMk cId="3833001750" sldId="2147483648"/>
            <ac:picMk id="1030" creationId="{D54195C5-E65E-1099-8C6A-F3F32A71DAA4}"/>
          </ac:picMkLst>
        </pc:picChg>
        <pc:picChg chg="add mod">
          <ac:chgData name="Yannick Seidel" userId="6d7a51a3-f98a-430f-bf9e-0549f0f0cd64" providerId="ADAL" clId="{71EBC055-9E0B-4319-85A1-F10E59CA9B5E}" dt="2023-03-08T09:45:46.632" v="305" actId="1076"/>
          <ac:picMkLst>
            <pc:docMk/>
            <pc:sldMasterMk cId="3833001750" sldId="2147483648"/>
            <ac:picMk id="1032" creationId="{0FB477AE-C20A-4B22-BDE1-A1806FD29C27}"/>
          </ac:picMkLst>
        </pc:picChg>
        <pc:cxnChg chg="mod">
          <ac:chgData name="Yannick Seidel" userId="6d7a51a3-f98a-430f-bf9e-0549f0f0cd64" providerId="ADAL" clId="{71EBC055-9E0B-4319-85A1-F10E59CA9B5E}" dt="2023-03-08T09:46:20.022" v="309" actId="208"/>
          <ac:cxnSpMkLst>
            <pc:docMk/>
            <pc:sldMasterMk cId="3833001750" sldId="2147483648"/>
            <ac:cxnSpMk id="22" creationId="{9FA0FD99-5D79-429D-BF04-7C695A777D26}"/>
          </ac:cxnSpMkLst>
        </pc:cxnChg>
        <pc:sldLayoutChg chg="modSp">
          <pc:chgData name="Yannick Seidel" userId="6d7a51a3-f98a-430f-bf9e-0549f0f0cd64" providerId="ADAL" clId="{71EBC055-9E0B-4319-85A1-F10E59CA9B5E}" dt="2023-03-08T09:58:47.477" v="784" actId="207"/>
          <pc:sldLayoutMkLst>
            <pc:docMk/>
            <pc:sldMasterMk cId="3833001750" sldId="2147483648"/>
            <pc:sldLayoutMk cId="3268872103" sldId="2147483649"/>
          </pc:sldLayoutMkLst>
          <pc:spChg chg="mod">
            <ac:chgData name="Yannick Seidel" userId="6d7a51a3-f98a-430f-bf9e-0549f0f0cd64" providerId="ADAL" clId="{71EBC055-9E0B-4319-85A1-F10E59CA9B5E}" dt="2023-03-08T09:58:47.477" v="784" actId="207"/>
            <ac:spMkLst>
              <pc:docMk/>
              <pc:sldMasterMk cId="3833001750" sldId="2147483648"/>
              <pc:sldLayoutMk cId="3268872103" sldId="2147483649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47.477" v="784" actId="207"/>
            <ac:spMkLst>
              <pc:docMk/>
              <pc:sldMasterMk cId="3833001750" sldId="2147483648"/>
              <pc:sldLayoutMk cId="3268872103" sldId="2147483649"/>
              <ac:spMk id="3" creationId="{00000000-0000-0000-0000-000000000000}"/>
            </ac:spMkLst>
          </pc:spChg>
        </pc:sldLayoutChg>
        <pc:sldLayoutChg chg="modSp">
          <pc:chgData name="Yannick Seidel" userId="6d7a51a3-f98a-430f-bf9e-0549f0f0cd64" providerId="ADAL" clId="{71EBC055-9E0B-4319-85A1-F10E59CA9B5E}" dt="2023-03-08T09:58:51.672" v="785" actId="207"/>
          <pc:sldLayoutMkLst>
            <pc:docMk/>
            <pc:sldMasterMk cId="3833001750" sldId="2147483648"/>
            <pc:sldLayoutMk cId="3863310458" sldId="2147483650"/>
          </pc:sldLayoutMkLst>
          <pc:spChg chg="mod">
            <ac:chgData name="Yannick Seidel" userId="6d7a51a3-f98a-430f-bf9e-0549f0f0cd64" providerId="ADAL" clId="{71EBC055-9E0B-4319-85A1-F10E59CA9B5E}" dt="2023-03-08T09:58:51.672" v="785" actId="207"/>
            <ac:spMkLst>
              <pc:docMk/>
              <pc:sldMasterMk cId="3833001750" sldId="2147483648"/>
              <pc:sldLayoutMk cId="3863310458" sldId="2147483650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51.672" v="785" actId="207"/>
            <ac:spMkLst>
              <pc:docMk/>
              <pc:sldMasterMk cId="3833001750" sldId="2147483648"/>
              <pc:sldLayoutMk cId="3863310458" sldId="2147483650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51.672" v="785" actId="207"/>
            <ac:spMkLst>
              <pc:docMk/>
              <pc:sldMasterMk cId="3833001750" sldId="2147483648"/>
              <pc:sldLayoutMk cId="3863310458" sldId="2147483650"/>
              <ac:spMk id="5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51.672" v="785" actId="207"/>
            <ac:spMkLst>
              <pc:docMk/>
              <pc:sldMasterMk cId="3833001750" sldId="2147483648"/>
              <pc:sldLayoutMk cId="3863310458" sldId="2147483650"/>
              <ac:spMk id="6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51.672" v="785" actId="207"/>
            <ac:spMkLst>
              <pc:docMk/>
              <pc:sldMasterMk cId="3833001750" sldId="2147483648"/>
              <pc:sldLayoutMk cId="3863310458" sldId="2147483650"/>
              <ac:spMk id="7" creationId="{90FA53C3-4259-4F43-999C-1C49F8F7BF75}"/>
            </ac:spMkLst>
          </pc:spChg>
        </pc:sldLayoutChg>
        <pc:sldLayoutChg chg="modSp">
          <pc:chgData name="Yannick Seidel" userId="6d7a51a3-f98a-430f-bf9e-0549f0f0cd64" providerId="ADAL" clId="{71EBC055-9E0B-4319-85A1-F10E59CA9B5E}" dt="2023-03-08T09:58:55.009" v="786" actId="207"/>
          <pc:sldLayoutMkLst>
            <pc:docMk/>
            <pc:sldMasterMk cId="3833001750" sldId="2147483648"/>
            <pc:sldLayoutMk cId="1394961838" sldId="2147483651"/>
          </pc:sldLayoutMkLst>
          <pc:spChg chg="mod">
            <ac:chgData name="Yannick Seidel" userId="6d7a51a3-f98a-430f-bf9e-0549f0f0cd64" providerId="ADAL" clId="{71EBC055-9E0B-4319-85A1-F10E59CA9B5E}" dt="2023-03-08T09:58:55.009" v="786" actId="207"/>
            <ac:spMkLst>
              <pc:docMk/>
              <pc:sldMasterMk cId="3833001750" sldId="2147483648"/>
              <pc:sldLayoutMk cId="1394961838" sldId="2147483651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55.009" v="786" actId="207"/>
            <ac:spMkLst>
              <pc:docMk/>
              <pc:sldMasterMk cId="3833001750" sldId="2147483648"/>
              <pc:sldLayoutMk cId="1394961838" sldId="2147483651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55.009" v="786" actId="207"/>
            <ac:spMkLst>
              <pc:docMk/>
              <pc:sldMasterMk cId="3833001750" sldId="2147483648"/>
              <pc:sldLayoutMk cId="1394961838" sldId="2147483651"/>
              <ac:spMk id="5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55.009" v="786" actId="207"/>
            <ac:spMkLst>
              <pc:docMk/>
              <pc:sldMasterMk cId="3833001750" sldId="2147483648"/>
              <pc:sldLayoutMk cId="1394961838" sldId="2147483651"/>
              <ac:spMk id="6" creationId="{00000000-0000-0000-0000-000000000000}"/>
            </ac:spMkLst>
          </pc:spChg>
        </pc:sldLayoutChg>
        <pc:sldLayoutChg chg="modSp">
          <pc:chgData name="Yannick Seidel" userId="6d7a51a3-f98a-430f-bf9e-0549f0f0cd64" providerId="ADAL" clId="{71EBC055-9E0B-4319-85A1-F10E59CA9B5E}" dt="2023-03-08T09:58:59.736" v="787" actId="207"/>
          <pc:sldLayoutMkLst>
            <pc:docMk/>
            <pc:sldMasterMk cId="3833001750" sldId="2147483648"/>
            <pc:sldLayoutMk cId="1927297138" sldId="2147483652"/>
          </pc:sldLayoutMkLst>
          <pc:spChg chg="mod">
            <ac:chgData name="Yannick Seidel" userId="6d7a51a3-f98a-430f-bf9e-0549f0f0cd64" providerId="ADAL" clId="{71EBC055-9E0B-4319-85A1-F10E59CA9B5E}" dt="2023-03-08T09:58:59.736" v="787" actId="207"/>
            <ac:spMkLst>
              <pc:docMk/>
              <pc:sldMasterMk cId="3833001750" sldId="2147483648"/>
              <pc:sldLayoutMk cId="1927297138" sldId="2147483652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59.736" v="787" actId="207"/>
            <ac:spMkLst>
              <pc:docMk/>
              <pc:sldMasterMk cId="3833001750" sldId="2147483648"/>
              <pc:sldLayoutMk cId="1927297138" sldId="2147483652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59.736" v="787" actId="207"/>
            <ac:spMkLst>
              <pc:docMk/>
              <pc:sldMasterMk cId="3833001750" sldId="2147483648"/>
              <pc:sldLayoutMk cId="1927297138" sldId="2147483652"/>
              <ac:spMk id="4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59.736" v="787" actId="207"/>
            <ac:spMkLst>
              <pc:docMk/>
              <pc:sldMasterMk cId="3833001750" sldId="2147483648"/>
              <pc:sldLayoutMk cId="1927297138" sldId="2147483652"/>
              <ac:spMk id="6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8:59.736" v="787" actId="207"/>
            <ac:spMkLst>
              <pc:docMk/>
              <pc:sldMasterMk cId="3833001750" sldId="2147483648"/>
              <pc:sldLayoutMk cId="1927297138" sldId="2147483652"/>
              <ac:spMk id="7" creationId="{00000000-0000-0000-0000-000000000000}"/>
            </ac:spMkLst>
          </pc:spChg>
        </pc:sldLayoutChg>
        <pc:sldLayoutChg chg="modSp">
          <pc:chgData name="Yannick Seidel" userId="6d7a51a3-f98a-430f-bf9e-0549f0f0cd64" providerId="ADAL" clId="{71EBC055-9E0B-4319-85A1-F10E59CA9B5E}" dt="2023-03-08T09:59:03.664" v="788" actId="207"/>
          <pc:sldLayoutMkLst>
            <pc:docMk/>
            <pc:sldMasterMk cId="3833001750" sldId="2147483648"/>
            <pc:sldLayoutMk cId="3542580719" sldId="2147483653"/>
          </pc:sldLayoutMkLst>
          <pc:spChg chg="mod">
            <ac:chgData name="Yannick Seidel" userId="6d7a51a3-f98a-430f-bf9e-0549f0f0cd64" providerId="ADAL" clId="{71EBC055-9E0B-4319-85A1-F10E59CA9B5E}" dt="2023-03-08T09:59:03.664" v="788" actId="207"/>
            <ac:spMkLst>
              <pc:docMk/>
              <pc:sldMasterMk cId="3833001750" sldId="2147483648"/>
              <pc:sldLayoutMk cId="3542580719" sldId="2147483653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03.664" v="788" actId="207"/>
            <ac:spMkLst>
              <pc:docMk/>
              <pc:sldMasterMk cId="3833001750" sldId="2147483648"/>
              <pc:sldLayoutMk cId="3542580719" sldId="2147483653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03.664" v="788" actId="207"/>
            <ac:spMkLst>
              <pc:docMk/>
              <pc:sldMasterMk cId="3833001750" sldId="2147483648"/>
              <pc:sldLayoutMk cId="3542580719" sldId="2147483653"/>
              <ac:spMk id="4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03.664" v="788" actId="207"/>
            <ac:spMkLst>
              <pc:docMk/>
              <pc:sldMasterMk cId="3833001750" sldId="2147483648"/>
              <pc:sldLayoutMk cId="3542580719" sldId="2147483653"/>
              <ac:spMk id="5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03.664" v="788" actId="207"/>
            <ac:spMkLst>
              <pc:docMk/>
              <pc:sldMasterMk cId="3833001750" sldId="2147483648"/>
              <pc:sldLayoutMk cId="3542580719" sldId="2147483653"/>
              <ac:spMk id="6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03.664" v="788" actId="207"/>
            <ac:spMkLst>
              <pc:docMk/>
              <pc:sldMasterMk cId="3833001750" sldId="2147483648"/>
              <pc:sldLayoutMk cId="3542580719" sldId="2147483653"/>
              <ac:spMk id="7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03.664" v="788" actId="207"/>
            <ac:spMkLst>
              <pc:docMk/>
              <pc:sldMasterMk cId="3833001750" sldId="2147483648"/>
              <pc:sldLayoutMk cId="3542580719" sldId="2147483653"/>
              <ac:spMk id="8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03.664" v="788" actId="207"/>
            <ac:spMkLst>
              <pc:docMk/>
              <pc:sldMasterMk cId="3833001750" sldId="2147483648"/>
              <pc:sldLayoutMk cId="3542580719" sldId="2147483653"/>
              <ac:spMk id="9" creationId="{00000000-0000-0000-0000-000000000000}"/>
            </ac:spMkLst>
          </pc:spChg>
        </pc:sldLayoutChg>
        <pc:sldLayoutChg chg="modSp">
          <pc:chgData name="Yannick Seidel" userId="6d7a51a3-f98a-430f-bf9e-0549f0f0cd64" providerId="ADAL" clId="{71EBC055-9E0B-4319-85A1-F10E59CA9B5E}" dt="2023-03-08T09:59:09.159" v="789" actId="207"/>
          <pc:sldLayoutMkLst>
            <pc:docMk/>
            <pc:sldMasterMk cId="3833001750" sldId="2147483648"/>
            <pc:sldLayoutMk cId="71907253" sldId="2147483654"/>
          </pc:sldLayoutMkLst>
          <pc:spChg chg="mod">
            <ac:chgData name="Yannick Seidel" userId="6d7a51a3-f98a-430f-bf9e-0549f0f0cd64" providerId="ADAL" clId="{71EBC055-9E0B-4319-85A1-F10E59CA9B5E}" dt="2023-03-08T09:59:09.159" v="789" actId="207"/>
            <ac:spMkLst>
              <pc:docMk/>
              <pc:sldMasterMk cId="3833001750" sldId="2147483648"/>
              <pc:sldLayoutMk cId="71907253" sldId="2147483654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09.159" v="789" actId="207"/>
            <ac:spMkLst>
              <pc:docMk/>
              <pc:sldMasterMk cId="3833001750" sldId="2147483648"/>
              <pc:sldLayoutMk cId="71907253" sldId="2147483654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09.159" v="789" actId="207"/>
            <ac:spMkLst>
              <pc:docMk/>
              <pc:sldMasterMk cId="3833001750" sldId="2147483648"/>
              <pc:sldLayoutMk cId="71907253" sldId="2147483654"/>
              <ac:spMk id="4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09.159" v="789" actId="207"/>
            <ac:spMkLst>
              <pc:docMk/>
              <pc:sldMasterMk cId="3833001750" sldId="2147483648"/>
              <pc:sldLayoutMk cId="71907253" sldId="2147483654"/>
              <ac:spMk id="5" creationId="{00000000-0000-0000-0000-000000000000}"/>
            </ac:spMkLst>
          </pc:spChg>
        </pc:sldLayoutChg>
        <pc:sldLayoutChg chg="modSp">
          <pc:chgData name="Yannick Seidel" userId="6d7a51a3-f98a-430f-bf9e-0549f0f0cd64" providerId="ADAL" clId="{71EBC055-9E0B-4319-85A1-F10E59CA9B5E}" dt="2023-03-08T09:59:13.159" v="790" actId="207"/>
          <pc:sldLayoutMkLst>
            <pc:docMk/>
            <pc:sldMasterMk cId="3833001750" sldId="2147483648"/>
            <pc:sldLayoutMk cId="1673628977" sldId="2147483655"/>
          </pc:sldLayoutMkLst>
          <pc:spChg chg="mod">
            <ac:chgData name="Yannick Seidel" userId="6d7a51a3-f98a-430f-bf9e-0549f0f0cd64" providerId="ADAL" clId="{71EBC055-9E0B-4319-85A1-F10E59CA9B5E}" dt="2023-03-08T09:59:13.159" v="790" actId="207"/>
            <ac:spMkLst>
              <pc:docMk/>
              <pc:sldMasterMk cId="3833001750" sldId="2147483648"/>
              <pc:sldLayoutMk cId="1673628977" sldId="2147483655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13.159" v="790" actId="207"/>
            <ac:spMkLst>
              <pc:docMk/>
              <pc:sldMasterMk cId="3833001750" sldId="2147483648"/>
              <pc:sldLayoutMk cId="1673628977" sldId="2147483655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13.159" v="790" actId="207"/>
            <ac:spMkLst>
              <pc:docMk/>
              <pc:sldMasterMk cId="3833001750" sldId="2147483648"/>
              <pc:sldLayoutMk cId="1673628977" sldId="2147483655"/>
              <ac:spMk id="4" creationId="{00000000-0000-0000-0000-000000000000}"/>
            </ac:spMkLst>
          </pc:spChg>
        </pc:sldLayoutChg>
        <pc:sldLayoutChg chg="modSp">
          <pc:chgData name="Yannick Seidel" userId="6d7a51a3-f98a-430f-bf9e-0549f0f0cd64" providerId="ADAL" clId="{71EBC055-9E0B-4319-85A1-F10E59CA9B5E}" dt="2023-03-08T09:59:17.083" v="791" actId="207"/>
          <pc:sldLayoutMkLst>
            <pc:docMk/>
            <pc:sldMasterMk cId="3833001750" sldId="2147483648"/>
            <pc:sldLayoutMk cId="649486552" sldId="2147483656"/>
          </pc:sldLayoutMkLst>
          <pc:spChg chg="mod">
            <ac:chgData name="Yannick Seidel" userId="6d7a51a3-f98a-430f-bf9e-0549f0f0cd64" providerId="ADAL" clId="{71EBC055-9E0B-4319-85A1-F10E59CA9B5E}" dt="2023-03-08T09:59:17.083" v="791" actId="207"/>
            <ac:spMkLst>
              <pc:docMk/>
              <pc:sldMasterMk cId="3833001750" sldId="2147483648"/>
              <pc:sldLayoutMk cId="649486552" sldId="2147483656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17.083" v="791" actId="207"/>
            <ac:spMkLst>
              <pc:docMk/>
              <pc:sldMasterMk cId="3833001750" sldId="2147483648"/>
              <pc:sldLayoutMk cId="649486552" sldId="2147483656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17.083" v="791" actId="207"/>
            <ac:spMkLst>
              <pc:docMk/>
              <pc:sldMasterMk cId="3833001750" sldId="2147483648"/>
              <pc:sldLayoutMk cId="649486552" sldId="2147483656"/>
              <ac:spMk id="4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17.083" v="791" actId="207"/>
            <ac:spMkLst>
              <pc:docMk/>
              <pc:sldMasterMk cId="3833001750" sldId="2147483648"/>
              <pc:sldLayoutMk cId="649486552" sldId="2147483656"/>
              <ac:spMk id="6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17.083" v="791" actId="207"/>
            <ac:spMkLst>
              <pc:docMk/>
              <pc:sldMasterMk cId="3833001750" sldId="2147483648"/>
              <pc:sldLayoutMk cId="649486552" sldId="2147483656"/>
              <ac:spMk id="7" creationId="{00000000-0000-0000-0000-000000000000}"/>
            </ac:spMkLst>
          </pc:spChg>
        </pc:sldLayoutChg>
        <pc:sldLayoutChg chg="modSp">
          <pc:chgData name="Yannick Seidel" userId="6d7a51a3-f98a-430f-bf9e-0549f0f0cd64" providerId="ADAL" clId="{71EBC055-9E0B-4319-85A1-F10E59CA9B5E}" dt="2023-03-08T09:59:20.181" v="792" actId="207"/>
          <pc:sldLayoutMkLst>
            <pc:docMk/>
            <pc:sldMasterMk cId="3833001750" sldId="2147483648"/>
            <pc:sldLayoutMk cId="1454669803" sldId="2147483657"/>
          </pc:sldLayoutMkLst>
          <pc:spChg chg="mod">
            <ac:chgData name="Yannick Seidel" userId="6d7a51a3-f98a-430f-bf9e-0549f0f0cd64" providerId="ADAL" clId="{71EBC055-9E0B-4319-85A1-F10E59CA9B5E}" dt="2023-03-08T09:59:20.181" v="792" actId="207"/>
            <ac:spMkLst>
              <pc:docMk/>
              <pc:sldMasterMk cId="3833001750" sldId="2147483648"/>
              <pc:sldLayoutMk cId="1454669803" sldId="2147483657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0.181" v="792" actId="207"/>
            <ac:spMkLst>
              <pc:docMk/>
              <pc:sldMasterMk cId="3833001750" sldId="2147483648"/>
              <pc:sldLayoutMk cId="1454669803" sldId="2147483657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0.181" v="792" actId="207"/>
            <ac:spMkLst>
              <pc:docMk/>
              <pc:sldMasterMk cId="3833001750" sldId="2147483648"/>
              <pc:sldLayoutMk cId="1454669803" sldId="2147483657"/>
              <ac:spMk id="4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0.181" v="792" actId="207"/>
            <ac:spMkLst>
              <pc:docMk/>
              <pc:sldMasterMk cId="3833001750" sldId="2147483648"/>
              <pc:sldLayoutMk cId="1454669803" sldId="2147483657"/>
              <ac:spMk id="5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0.181" v="792" actId="207"/>
            <ac:spMkLst>
              <pc:docMk/>
              <pc:sldMasterMk cId="3833001750" sldId="2147483648"/>
              <pc:sldLayoutMk cId="1454669803" sldId="2147483657"/>
              <ac:spMk id="6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0.181" v="792" actId="207"/>
            <ac:spMkLst>
              <pc:docMk/>
              <pc:sldMasterMk cId="3833001750" sldId="2147483648"/>
              <pc:sldLayoutMk cId="1454669803" sldId="2147483657"/>
              <ac:spMk id="7" creationId="{00000000-0000-0000-0000-000000000000}"/>
            </ac:spMkLst>
          </pc:spChg>
        </pc:sldLayoutChg>
        <pc:sldLayoutChg chg="modSp">
          <pc:chgData name="Yannick Seidel" userId="6d7a51a3-f98a-430f-bf9e-0549f0f0cd64" providerId="ADAL" clId="{71EBC055-9E0B-4319-85A1-F10E59CA9B5E}" dt="2023-03-08T09:59:24.775" v="793" actId="207"/>
          <pc:sldLayoutMkLst>
            <pc:docMk/>
            <pc:sldMasterMk cId="3833001750" sldId="2147483648"/>
            <pc:sldLayoutMk cId="2430784660" sldId="2147483658"/>
          </pc:sldLayoutMkLst>
          <pc:spChg chg="mod">
            <ac:chgData name="Yannick Seidel" userId="6d7a51a3-f98a-430f-bf9e-0549f0f0cd64" providerId="ADAL" clId="{71EBC055-9E0B-4319-85A1-F10E59CA9B5E}" dt="2023-03-08T09:59:24.775" v="793" actId="207"/>
            <ac:spMkLst>
              <pc:docMk/>
              <pc:sldMasterMk cId="3833001750" sldId="2147483648"/>
              <pc:sldLayoutMk cId="2430784660" sldId="2147483658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4.775" v="793" actId="207"/>
            <ac:spMkLst>
              <pc:docMk/>
              <pc:sldMasterMk cId="3833001750" sldId="2147483648"/>
              <pc:sldLayoutMk cId="2430784660" sldId="2147483658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4.775" v="793" actId="207"/>
            <ac:spMkLst>
              <pc:docMk/>
              <pc:sldMasterMk cId="3833001750" sldId="2147483648"/>
              <pc:sldLayoutMk cId="2430784660" sldId="2147483658"/>
              <ac:spMk id="4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4.775" v="793" actId="207"/>
            <ac:spMkLst>
              <pc:docMk/>
              <pc:sldMasterMk cId="3833001750" sldId="2147483648"/>
              <pc:sldLayoutMk cId="2430784660" sldId="2147483658"/>
              <ac:spMk id="5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4.775" v="793" actId="207"/>
            <ac:spMkLst>
              <pc:docMk/>
              <pc:sldMasterMk cId="3833001750" sldId="2147483648"/>
              <pc:sldLayoutMk cId="2430784660" sldId="2147483658"/>
              <ac:spMk id="6" creationId="{00000000-0000-0000-0000-000000000000}"/>
            </ac:spMkLst>
          </pc:spChg>
        </pc:sldLayoutChg>
        <pc:sldLayoutChg chg="modSp">
          <pc:chgData name="Yannick Seidel" userId="6d7a51a3-f98a-430f-bf9e-0549f0f0cd64" providerId="ADAL" clId="{71EBC055-9E0B-4319-85A1-F10E59CA9B5E}" dt="2023-03-08T09:59:29.028" v="794" actId="207"/>
          <pc:sldLayoutMkLst>
            <pc:docMk/>
            <pc:sldMasterMk cId="3833001750" sldId="2147483648"/>
            <pc:sldLayoutMk cId="667678350" sldId="2147483659"/>
          </pc:sldLayoutMkLst>
          <pc:spChg chg="mod">
            <ac:chgData name="Yannick Seidel" userId="6d7a51a3-f98a-430f-bf9e-0549f0f0cd64" providerId="ADAL" clId="{71EBC055-9E0B-4319-85A1-F10E59CA9B5E}" dt="2023-03-08T09:59:29.028" v="794" actId="207"/>
            <ac:spMkLst>
              <pc:docMk/>
              <pc:sldMasterMk cId="3833001750" sldId="2147483648"/>
              <pc:sldLayoutMk cId="667678350" sldId="2147483659"/>
              <ac:spMk id="2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9.028" v="794" actId="207"/>
            <ac:spMkLst>
              <pc:docMk/>
              <pc:sldMasterMk cId="3833001750" sldId="2147483648"/>
              <pc:sldLayoutMk cId="667678350" sldId="2147483659"/>
              <ac:spMk id="3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9.028" v="794" actId="207"/>
            <ac:spMkLst>
              <pc:docMk/>
              <pc:sldMasterMk cId="3833001750" sldId="2147483648"/>
              <pc:sldLayoutMk cId="667678350" sldId="2147483659"/>
              <ac:spMk id="4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9.028" v="794" actId="207"/>
            <ac:spMkLst>
              <pc:docMk/>
              <pc:sldMasterMk cId="3833001750" sldId="2147483648"/>
              <pc:sldLayoutMk cId="667678350" sldId="2147483659"/>
              <ac:spMk id="5" creationId="{00000000-0000-0000-0000-000000000000}"/>
            </ac:spMkLst>
          </pc:spChg>
          <pc:spChg chg="mod">
            <ac:chgData name="Yannick Seidel" userId="6d7a51a3-f98a-430f-bf9e-0549f0f0cd64" providerId="ADAL" clId="{71EBC055-9E0B-4319-85A1-F10E59CA9B5E}" dt="2023-03-08T09:59:29.028" v="794" actId="207"/>
            <ac:spMkLst>
              <pc:docMk/>
              <pc:sldMasterMk cId="3833001750" sldId="2147483648"/>
              <pc:sldLayoutMk cId="667678350" sldId="2147483659"/>
              <ac:spMk id="6" creationId="{00000000-0000-0000-0000-000000000000}"/>
            </ac:spMkLst>
          </pc:spChg>
        </pc:sldLayoutChg>
      </pc:sldMasterChg>
    </pc:docChg>
  </pc:docChgLst>
  <pc:docChgLst>
    <pc:chgData name="Yannick Seidel" userId="6d7a51a3-f98a-430f-bf9e-0549f0f0cd64" providerId="ADAL" clId="{E2F7BF3C-AAE6-443E-A3AB-25C3F5D3F771}"/>
    <pc:docChg chg="undo redo custSel addSld delSld modSld sldOrd modMainMaster addSection modSection">
      <pc:chgData name="Yannick Seidel" userId="6d7a51a3-f98a-430f-bf9e-0549f0f0cd64" providerId="ADAL" clId="{E2F7BF3C-AAE6-443E-A3AB-25C3F5D3F771}" dt="2023-03-14T20:01:22.628" v="4123" actId="20577"/>
      <pc:docMkLst>
        <pc:docMk/>
      </pc:docMkLst>
      <pc:sldChg chg="addSp delSp modSp mod modTransition modNotesTx">
        <pc:chgData name="Yannick Seidel" userId="6d7a51a3-f98a-430f-bf9e-0549f0f0cd64" providerId="ADAL" clId="{E2F7BF3C-AAE6-443E-A3AB-25C3F5D3F771}" dt="2023-03-14T19:59:22.158" v="4057" actId="20577"/>
        <pc:sldMkLst>
          <pc:docMk/>
          <pc:sldMk cId="3481668810" sldId="256"/>
        </pc:sldMkLst>
        <pc:spChg chg="mod">
          <ac:chgData name="Yannick Seidel" userId="6d7a51a3-f98a-430f-bf9e-0549f0f0cd64" providerId="ADAL" clId="{E2F7BF3C-AAE6-443E-A3AB-25C3F5D3F771}" dt="2023-03-14T14:32:55.352" v="31" actId="20577"/>
          <ac:spMkLst>
            <pc:docMk/>
            <pc:sldMk cId="3481668810" sldId="256"/>
            <ac:spMk id="2" creationId="{E91ED80D-B8C1-A613-CEA9-E38815402300}"/>
          </ac:spMkLst>
        </pc:spChg>
        <pc:spChg chg="mod">
          <ac:chgData name="Yannick Seidel" userId="6d7a51a3-f98a-430f-bf9e-0549f0f0cd64" providerId="ADAL" clId="{E2F7BF3C-AAE6-443E-A3AB-25C3F5D3F771}" dt="2023-03-14T14:33:18.082" v="127" actId="20577"/>
          <ac:spMkLst>
            <pc:docMk/>
            <pc:sldMk cId="3481668810" sldId="256"/>
            <ac:spMk id="3" creationId="{20621124-D7A1-C1AB-B93E-E56CF8E42349}"/>
          </ac:spMkLst>
        </pc:spChg>
        <pc:picChg chg="add del mod">
          <ac:chgData name="Yannick Seidel" userId="6d7a51a3-f98a-430f-bf9e-0549f0f0cd64" providerId="ADAL" clId="{E2F7BF3C-AAE6-443E-A3AB-25C3F5D3F771}" dt="2023-03-14T14:32:30.549" v="12" actId="478"/>
          <ac:picMkLst>
            <pc:docMk/>
            <pc:sldMk cId="3481668810" sldId="256"/>
            <ac:picMk id="4" creationId="{99FD6CE6-B0A7-DE14-BA28-59A579184457}"/>
          </ac:picMkLst>
        </pc:picChg>
        <pc:picChg chg="add mod">
          <ac:chgData name="Yannick Seidel" userId="6d7a51a3-f98a-430f-bf9e-0549f0f0cd64" providerId="ADAL" clId="{E2F7BF3C-AAE6-443E-A3AB-25C3F5D3F771}" dt="2023-03-14T14:33:38.230" v="130"/>
          <ac:picMkLst>
            <pc:docMk/>
            <pc:sldMk cId="3481668810" sldId="256"/>
            <ac:picMk id="5" creationId="{D6020AF1-379E-634B-8A35-C23D52E71C52}"/>
          </ac:picMkLst>
        </pc:picChg>
        <pc:picChg chg="add del mod">
          <ac:chgData name="Yannick Seidel" userId="6d7a51a3-f98a-430f-bf9e-0549f0f0cd64" providerId="ADAL" clId="{E2F7BF3C-AAE6-443E-A3AB-25C3F5D3F771}" dt="2023-03-14T17:56:51.680" v="3974" actId="478"/>
          <ac:picMkLst>
            <pc:docMk/>
            <pc:sldMk cId="3481668810" sldId="256"/>
            <ac:picMk id="4098" creationId="{EA1BEC54-955A-E682-EF18-49137A3B8CBE}"/>
          </ac:picMkLst>
        </pc:picChg>
      </pc:sldChg>
      <pc:sldChg chg="addSp delSp modSp add mod modTransition">
        <pc:chgData name="Yannick Seidel" userId="6d7a51a3-f98a-430f-bf9e-0549f0f0cd64" providerId="ADAL" clId="{E2F7BF3C-AAE6-443E-A3AB-25C3F5D3F771}" dt="2023-03-14T17:56:54.122" v="3975" actId="478"/>
        <pc:sldMkLst>
          <pc:docMk/>
          <pc:sldMk cId="1495873032" sldId="257"/>
        </pc:sldMkLst>
        <pc:spChg chg="mod">
          <ac:chgData name="Yannick Seidel" userId="6d7a51a3-f98a-430f-bf9e-0549f0f0cd64" providerId="ADAL" clId="{E2F7BF3C-AAE6-443E-A3AB-25C3F5D3F771}" dt="2023-03-14T17:11:25.620" v="3379" actId="242"/>
          <ac:spMkLst>
            <pc:docMk/>
            <pc:sldMk cId="1495873032" sldId="257"/>
            <ac:spMk id="2" creationId="{E91ED80D-B8C1-A613-CEA9-E38815402300}"/>
          </ac:spMkLst>
        </pc:spChg>
        <pc:picChg chg="add mod">
          <ac:chgData name="Yannick Seidel" userId="6d7a51a3-f98a-430f-bf9e-0549f0f0cd64" providerId="ADAL" clId="{E2F7BF3C-AAE6-443E-A3AB-25C3F5D3F771}" dt="2023-03-14T17:11:38.408" v="3383" actId="171"/>
          <ac:picMkLst>
            <pc:docMk/>
            <pc:sldMk cId="1495873032" sldId="257"/>
            <ac:picMk id="4" creationId="{9CA4527D-0B29-6BEA-FB5F-78B5E8158AFC}"/>
          </ac:picMkLst>
        </pc:picChg>
        <pc:picChg chg="add del mod">
          <ac:chgData name="Yannick Seidel" userId="6d7a51a3-f98a-430f-bf9e-0549f0f0cd64" providerId="ADAL" clId="{E2F7BF3C-AAE6-443E-A3AB-25C3F5D3F771}" dt="2023-03-14T17:56:54.122" v="3975" actId="478"/>
          <ac:picMkLst>
            <pc:docMk/>
            <pc:sldMk cId="1495873032" sldId="257"/>
            <ac:picMk id="5" creationId="{F5C20213-0F7B-AFB4-BABB-A7ECF62E8F3B}"/>
          </ac:picMkLst>
        </pc:picChg>
      </pc:sldChg>
      <pc:sldChg chg="addSp delSp modSp new del mod modClrScheme chgLayout">
        <pc:chgData name="Yannick Seidel" userId="6d7a51a3-f98a-430f-bf9e-0549f0f0cd64" providerId="ADAL" clId="{E2F7BF3C-AAE6-443E-A3AB-25C3F5D3F771}" dt="2023-03-14T14:32:35.366" v="13" actId="47"/>
        <pc:sldMkLst>
          <pc:docMk/>
          <pc:sldMk cId="3866517537" sldId="257"/>
        </pc:sldMkLst>
        <pc:spChg chg="del mod ord">
          <ac:chgData name="Yannick Seidel" userId="6d7a51a3-f98a-430f-bf9e-0549f0f0cd64" providerId="ADAL" clId="{E2F7BF3C-AAE6-443E-A3AB-25C3F5D3F771}" dt="2023-03-14T14:32:25.747" v="5" actId="700"/>
          <ac:spMkLst>
            <pc:docMk/>
            <pc:sldMk cId="3866517537" sldId="257"/>
            <ac:spMk id="2" creationId="{0E76B214-385C-77AF-E9B9-B9E7D8AA34AB}"/>
          </ac:spMkLst>
        </pc:spChg>
        <pc:spChg chg="del mod ord">
          <ac:chgData name="Yannick Seidel" userId="6d7a51a3-f98a-430f-bf9e-0549f0f0cd64" providerId="ADAL" clId="{E2F7BF3C-AAE6-443E-A3AB-25C3F5D3F771}" dt="2023-03-14T14:32:25.747" v="5" actId="700"/>
          <ac:spMkLst>
            <pc:docMk/>
            <pc:sldMk cId="3866517537" sldId="257"/>
            <ac:spMk id="3" creationId="{6C94779A-BFCD-5505-E6AE-D731EC2D89DC}"/>
          </ac:spMkLst>
        </pc:spChg>
        <pc:spChg chg="mod ord">
          <ac:chgData name="Yannick Seidel" userId="6d7a51a3-f98a-430f-bf9e-0549f0f0cd64" providerId="ADAL" clId="{E2F7BF3C-AAE6-443E-A3AB-25C3F5D3F771}" dt="2023-03-14T14:32:25.747" v="5" actId="700"/>
          <ac:spMkLst>
            <pc:docMk/>
            <pc:sldMk cId="3866517537" sldId="257"/>
            <ac:spMk id="4" creationId="{4F86D4EB-D330-5F38-1E87-F53A713611C1}"/>
          </ac:spMkLst>
        </pc:spChg>
        <pc:spChg chg="add mod ord">
          <ac:chgData name="Yannick Seidel" userId="6d7a51a3-f98a-430f-bf9e-0549f0f0cd64" providerId="ADAL" clId="{E2F7BF3C-AAE6-443E-A3AB-25C3F5D3F771}" dt="2023-03-14T14:32:27.543" v="11" actId="20577"/>
          <ac:spMkLst>
            <pc:docMk/>
            <pc:sldMk cId="3866517537" sldId="257"/>
            <ac:spMk id="6" creationId="{73C6A4AC-AD3C-9818-BDCD-F75407B59CF5}"/>
          </ac:spMkLst>
        </pc:spChg>
        <pc:spChg chg="add mod ord">
          <ac:chgData name="Yannick Seidel" userId="6d7a51a3-f98a-430f-bf9e-0549f0f0cd64" providerId="ADAL" clId="{E2F7BF3C-AAE6-443E-A3AB-25C3F5D3F771}" dt="2023-03-14T14:32:25.747" v="5" actId="700"/>
          <ac:spMkLst>
            <pc:docMk/>
            <pc:sldMk cId="3866517537" sldId="257"/>
            <ac:spMk id="7" creationId="{6791C054-52E5-E966-7A3C-A160E5F64C3F}"/>
          </ac:spMkLst>
        </pc:spChg>
        <pc:picChg chg="add del mod">
          <ac:chgData name="Yannick Seidel" userId="6d7a51a3-f98a-430f-bf9e-0549f0f0cd64" providerId="ADAL" clId="{E2F7BF3C-AAE6-443E-A3AB-25C3F5D3F771}" dt="2023-03-14T14:32:19.375" v="4" actId="478"/>
          <ac:picMkLst>
            <pc:docMk/>
            <pc:sldMk cId="3866517537" sldId="257"/>
            <ac:picMk id="5" creationId="{51ECC33E-0E5E-459F-CCA2-433A0D804CF8}"/>
          </ac:picMkLst>
        </pc:picChg>
      </pc:sldChg>
      <pc:sldChg chg="new del">
        <pc:chgData name="Yannick Seidel" userId="6d7a51a3-f98a-430f-bf9e-0549f0f0cd64" providerId="ADAL" clId="{E2F7BF3C-AAE6-443E-A3AB-25C3F5D3F771}" dt="2023-03-14T14:32:36.717" v="14" actId="47"/>
        <pc:sldMkLst>
          <pc:docMk/>
          <pc:sldMk cId="714809098" sldId="258"/>
        </pc:sldMkLst>
      </pc:sldChg>
      <pc:sldChg chg="addSp modSp add mod modTransition">
        <pc:chgData name="Yannick Seidel" userId="6d7a51a3-f98a-430f-bf9e-0549f0f0cd64" providerId="ADAL" clId="{E2F7BF3C-AAE6-443E-A3AB-25C3F5D3F771}" dt="2023-03-14T16:51:35.308" v="2944" actId="242"/>
        <pc:sldMkLst>
          <pc:docMk/>
          <pc:sldMk cId="2318039090" sldId="258"/>
        </pc:sldMkLst>
        <pc:spChg chg="mod">
          <ac:chgData name="Yannick Seidel" userId="6d7a51a3-f98a-430f-bf9e-0549f0f0cd64" providerId="ADAL" clId="{E2F7BF3C-AAE6-443E-A3AB-25C3F5D3F771}" dt="2023-03-14T16:51:35.308" v="2944" actId="242"/>
          <ac:spMkLst>
            <pc:docMk/>
            <pc:sldMk cId="2318039090" sldId="258"/>
            <ac:spMk id="2" creationId="{E91ED80D-B8C1-A613-CEA9-E38815402300}"/>
          </ac:spMkLst>
        </pc:spChg>
        <pc:picChg chg="add mod">
          <ac:chgData name="Yannick Seidel" userId="6d7a51a3-f98a-430f-bf9e-0549f0f0cd64" providerId="ADAL" clId="{E2F7BF3C-AAE6-443E-A3AB-25C3F5D3F771}" dt="2023-03-14T14:33:56.097" v="132"/>
          <ac:picMkLst>
            <pc:docMk/>
            <pc:sldMk cId="2318039090" sldId="258"/>
            <ac:picMk id="4" creationId="{407C4956-DAFB-E0AE-B6C1-4B4208ABB6DC}"/>
          </ac:picMkLst>
        </pc:picChg>
      </pc:sldChg>
      <pc:sldChg chg="addSp delSp modSp new mod modTransition modNotesTx">
        <pc:chgData name="Yannick Seidel" userId="6d7a51a3-f98a-430f-bf9e-0549f0f0cd64" providerId="ADAL" clId="{E2F7BF3C-AAE6-443E-A3AB-25C3F5D3F771}" dt="2023-03-14T19:59:58.230" v="4106" actId="20577"/>
        <pc:sldMkLst>
          <pc:docMk/>
          <pc:sldMk cId="3447288858" sldId="259"/>
        </pc:sldMkLst>
        <pc:spChg chg="del">
          <ac:chgData name="Yannick Seidel" userId="6d7a51a3-f98a-430f-bf9e-0549f0f0cd64" providerId="ADAL" clId="{E2F7BF3C-AAE6-443E-A3AB-25C3F5D3F771}" dt="2023-03-14T14:36:27.444" v="140" actId="26606"/>
          <ac:spMkLst>
            <pc:docMk/>
            <pc:sldMk cId="3447288858" sldId="259"/>
            <ac:spMk id="2" creationId="{F4D50577-C513-7F5C-CD17-458D57176407}"/>
          </ac:spMkLst>
        </pc:spChg>
        <pc:spChg chg="del">
          <ac:chgData name="Yannick Seidel" userId="6d7a51a3-f98a-430f-bf9e-0549f0f0cd64" providerId="ADAL" clId="{E2F7BF3C-AAE6-443E-A3AB-25C3F5D3F771}" dt="2023-03-14T14:36:24.762" v="139"/>
          <ac:spMkLst>
            <pc:docMk/>
            <pc:sldMk cId="3447288858" sldId="259"/>
            <ac:spMk id="3" creationId="{8BDD68CC-474E-DB3B-4522-31B4F598EDB6}"/>
          </ac:spMkLst>
        </pc:spChg>
        <pc:spChg chg="mod ord">
          <ac:chgData name="Yannick Seidel" userId="6d7a51a3-f98a-430f-bf9e-0549f0f0cd64" providerId="ADAL" clId="{E2F7BF3C-AAE6-443E-A3AB-25C3F5D3F771}" dt="2023-03-14T15:36:45.029" v="1474" actId="20577"/>
          <ac:spMkLst>
            <pc:docMk/>
            <pc:sldMk cId="3447288858" sldId="259"/>
            <ac:spMk id="4" creationId="{3664F8B5-4288-8689-40FD-F2F05111D534}"/>
          </ac:spMkLst>
        </pc:spChg>
        <pc:spChg chg="add mod">
          <ac:chgData name="Yannick Seidel" userId="6d7a51a3-f98a-430f-bf9e-0549f0f0cd64" providerId="ADAL" clId="{E2F7BF3C-AAE6-443E-A3AB-25C3F5D3F771}" dt="2023-03-14T17:58:34.709" v="3976" actId="242"/>
          <ac:spMkLst>
            <pc:docMk/>
            <pc:sldMk cId="3447288858" sldId="259"/>
            <ac:spMk id="10" creationId="{4AFA1535-93CE-40C9-AEEE-16A232D9FCFD}"/>
          </ac:spMkLst>
        </pc:spChg>
        <pc:picChg chg="add mod modCrop">
          <ac:chgData name="Yannick Seidel" userId="6d7a51a3-f98a-430f-bf9e-0549f0f0cd64" providerId="ADAL" clId="{E2F7BF3C-AAE6-443E-A3AB-25C3F5D3F771}" dt="2023-03-14T15:06:38.178" v="726" actId="11530"/>
          <ac:picMkLst>
            <pc:docMk/>
            <pc:sldMk cId="3447288858" sldId="259"/>
            <ac:picMk id="5" creationId="{921E42A7-DE82-3720-9624-E8CC22E93667}"/>
          </ac:picMkLst>
        </pc:picChg>
      </pc:sldChg>
      <pc:sldChg chg="modSp new del mod ord">
        <pc:chgData name="Yannick Seidel" userId="6d7a51a3-f98a-430f-bf9e-0549f0f0cd64" providerId="ADAL" clId="{E2F7BF3C-AAE6-443E-A3AB-25C3F5D3F771}" dt="2023-03-14T15:25:29.471" v="1257" actId="47"/>
        <pc:sldMkLst>
          <pc:docMk/>
          <pc:sldMk cId="2274018473" sldId="260"/>
        </pc:sldMkLst>
        <pc:spChg chg="mod">
          <ac:chgData name="Yannick Seidel" userId="6d7a51a3-f98a-430f-bf9e-0549f0f0cd64" providerId="ADAL" clId="{E2F7BF3C-AAE6-443E-A3AB-25C3F5D3F771}" dt="2023-03-14T14:37:00.134" v="181" actId="20577"/>
          <ac:spMkLst>
            <pc:docMk/>
            <pc:sldMk cId="2274018473" sldId="260"/>
            <ac:spMk id="2" creationId="{CC8D880A-3DDD-5ED1-AC83-BE24E0FCC874}"/>
          </ac:spMkLst>
        </pc:spChg>
        <pc:spChg chg="mod">
          <ac:chgData name="Yannick Seidel" userId="6d7a51a3-f98a-430f-bf9e-0549f0f0cd64" providerId="ADAL" clId="{E2F7BF3C-AAE6-443E-A3AB-25C3F5D3F771}" dt="2023-03-14T15:21:50.371" v="1201" actId="20577"/>
          <ac:spMkLst>
            <pc:docMk/>
            <pc:sldMk cId="2274018473" sldId="260"/>
            <ac:spMk id="3" creationId="{EC14108C-01B3-B249-D342-0056DFA5C74C}"/>
          </ac:spMkLst>
        </pc:spChg>
      </pc:sldChg>
      <pc:sldChg chg="addSp modSp new mod modTransition modNotesTx">
        <pc:chgData name="Yannick Seidel" userId="6d7a51a3-f98a-430f-bf9e-0549f0f0cd64" providerId="ADAL" clId="{E2F7BF3C-AAE6-443E-A3AB-25C3F5D3F771}" dt="2023-03-14T19:36:20.297" v="3983" actId="20577"/>
        <pc:sldMkLst>
          <pc:docMk/>
          <pc:sldMk cId="2568044303" sldId="261"/>
        </pc:sldMkLst>
        <pc:spChg chg="mod">
          <ac:chgData name="Yannick Seidel" userId="6d7a51a3-f98a-430f-bf9e-0549f0f0cd64" providerId="ADAL" clId="{E2F7BF3C-AAE6-443E-A3AB-25C3F5D3F771}" dt="2023-03-14T16:18:46.700" v="1604" actId="242"/>
          <ac:spMkLst>
            <pc:docMk/>
            <pc:sldMk cId="2568044303" sldId="261"/>
            <ac:spMk id="2" creationId="{AE6A7BEC-3E97-EDE3-E80C-BE2BE397DAEC}"/>
          </ac:spMkLst>
        </pc:spChg>
        <pc:spChg chg="mod">
          <ac:chgData name="Yannick Seidel" userId="6d7a51a3-f98a-430f-bf9e-0549f0f0cd64" providerId="ADAL" clId="{E2F7BF3C-AAE6-443E-A3AB-25C3F5D3F771}" dt="2023-03-14T16:15:14.151" v="1534" actId="403"/>
          <ac:spMkLst>
            <pc:docMk/>
            <pc:sldMk cId="2568044303" sldId="261"/>
            <ac:spMk id="3" creationId="{39F0BD38-A3B4-A170-386E-C3063979287F}"/>
          </ac:spMkLst>
        </pc:spChg>
        <pc:spChg chg="mod">
          <ac:chgData name="Yannick Seidel" userId="6d7a51a3-f98a-430f-bf9e-0549f0f0cd64" providerId="ADAL" clId="{E2F7BF3C-AAE6-443E-A3AB-25C3F5D3F771}" dt="2023-03-14T19:36:20.297" v="3983" actId="20577"/>
          <ac:spMkLst>
            <pc:docMk/>
            <pc:sldMk cId="2568044303" sldId="261"/>
            <ac:spMk id="4" creationId="{743FE134-2636-949D-5907-BEE2AE178142}"/>
          </ac:spMkLst>
        </pc:spChg>
        <pc:spChg chg="add mod">
          <ac:chgData name="Yannick Seidel" userId="6d7a51a3-f98a-430f-bf9e-0549f0f0cd64" providerId="ADAL" clId="{E2F7BF3C-AAE6-443E-A3AB-25C3F5D3F771}" dt="2023-03-14T16:33:27.992" v="2663" actId="14861"/>
          <ac:spMkLst>
            <pc:docMk/>
            <pc:sldMk cId="2568044303" sldId="261"/>
            <ac:spMk id="5" creationId="{D2E87BF0-58AF-9342-B01D-296FE4DF103B}"/>
          </ac:spMkLst>
        </pc:spChg>
        <pc:spChg chg="add mod">
          <ac:chgData name="Yannick Seidel" userId="6d7a51a3-f98a-430f-bf9e-0549f0f0cd64" providerId="ADAL" clId="{E2F7BF3C-AAE6-443E-A3AB-25C3F5D3F771}" dt="2023-03-14T16:33:27.992" v="2663" actId="14861"/>
          <ac:spMkLst>
            <pc:docMk/>
            <pc:sldMk cId="2568044303" sldId="261"/>
            <ac:spMk id="6" creationId="{1AE0B659-9464-FC49-6D76-7B1A1515C269}"/>
          </ac:spMkLst>
        </pc:spChg>
        <pc:spChg chg="add mod">
          <ac:chgData name="Yannick Seidel" userId="6d7a51a3-f98a-430f-bf9e-0549f0f0cd64" providerId="ADAL" clId="{E2F7BF3C-AAE6-443E-A3AB-25C3F5D3F771}" dt="2023-03-14T16:20:37.162" v="1642" actId="1076"/>
          <ac:spMkLst>
            <pc:docMk/>
            <pc:sldMk cId="2568044303" sldId="261"/>
            <ac:spMk id="7" creationId="{A30A987F-C147-423A-2195-DE583FAC1DA7}"/>
          </ac:spMkLst>
        </pc:spChg>
        <pc:spChg chg="add mod">
          <ac:chgData name="Yannick Seidel" userId="6d7a51a3-f98a-430f-bf9e-0549f0f0cd64" providerId="ADAL" clId="{E2F7BF3C-AAE6-443E-A3AB-25C3F5D3F771}" dt="2023-03-14T16:30:54.089" v="2516" actId="1036"/>
          <ac:spMkLst>
            <pc:docMk/>
            <pc:sldMk cId="2568044303" sldId="261"/>
            <ac:spMk id="8" creationId="{32611366-2518-530D-1772-25503A05E6DB}"/>
          </ac:spMkLst>
        </pc:spChg>
        <pc:spChg chg="add mod ord">
          <ac:chgData name="Yannick Seidel" userId="6d7a51a3-f98a-430f-bf9e-0549f0f0cd64" providerId="ADAL" clId="{E2F7BF3C-AAE6-443E-A3AB-25C3F5D3F771}" dt="2023-03-14T16:34:15.736" v="2677" actId="171"/>
          <ac:spMkLst>
            <pc:docMk/>
            <pc:sldMk cId="2568044303" sldId="261"/>
            <ac:spMk id="9" creationId="{13F231FE-64FE-E4BC-92B7-52F6E929E65A}"/>
          </ac:spMkLst>
        </pc:spChg>
      </pc:sldChg>
      <pc:sldChg chg="modSp new del mod modShow">
        <pc:chgData name="Yannick Seidel" userId="6d7a51a3-f98a-430f-bf9e-0549f0f0cd64" providerId="ADAL" clId="{E2F7BF3C-AAE6-443E-A3AB-25C3F5D3F771}" dt="2023-03-14T19:53:04.940" v="4035" actId="47"/>
        <pc:sldMkLst>
          <pc:docMk/>
          <pc:sldMk cId="2929809613" sldId="262"/>
        </pc:sldMkLst>
        <pc:spChg chg="mod">
          <ac:chgData name="Yannick Seidel" userId="6d7a51a3-f98a-430f-bf9e-0549f0f0cd64" providerId="ADAL" clId="{E2F7BF3C-AAE6-443E-A3AB-25C3F5D3F771}" dt="2023-03-14T14:37:45.955" v="234" actId="20577"/>
          <ac:spMkLst>
            <pc:docMk/>
            <pc:sldMk cId="2929809613" sldId="262"/>
            <ac:spMk id="2" creationId="{687E9147-2AA0-4D78-8E06-9DECDF8A9B79}"/>
          </ac:spMkLst>
        </pc:spChg>
        <pc:spChg chg="mod">
          <ac:chgData name="Yannick Seidel" userId="6d7a51a3-f98a-430f-bf9e-0549f0f0cd64" providerId="ADAL" clId="{E2F7BF3C-AAE6-443E-A3AB-25C3F5D3F771}" dt="2023-03-14T14:47:53.338" v="486" actId="20577"/>
          <ac:spMkLst>
            <pc:docMk/>
            <pc:sldMk cId="2929809613" sldId="262"/>
            <ac:spMk id="3" creationId="{292323C2-5286-8E3E-77D1-46DCE185740E}"/>
          </ac:spMkLst>
        </pc:spChg>
      </pc:sldChg>
      <pc:sldChg chg="addSp delSp modSp new mod modTransition">
        <pc:chgData name="Yannick Seidel" userId="6d7a51a3-f98a-430f-bf9e-0549f0f0cd64" providerId="ADAL" clId="{E2F7BF3C-AAE6-443E-A3AB-25C3F5D3F771}" dt="2023-03-14T19:36:39.810" v="3987" actId="20577"/>
        <pc:sldMkLst>
          <pc:docMk/>
          <pc:sldMk cId="3260330487" sldId="263"/>
        </pc:sldMkLst>
        <pc:spChg chg="mod">
          <ac:chgData name="Yannick Seidel" userId="6d7a51a3-f98a-430f-bf9e-0549f0f0cd64" providerId="ADAL" clId="{E2F7BF3C-AAE6-443E-A3AB-25C3F5D3F771}" dt="2023-03-14T16:51:00.802" v="2942" actId="242"/>
          <ac:spMkLst>
            <pc:docMk/>
            <pc:sldMk cId="3260330487" sldId="263"/>
            <ac:spMk id="2" creationId="{87358716-49FB-FD0B-3383-E1F6B99C68B9}"/>
          </ac:spMkLst>
        </pc:spChg>
        <pc:spChg chg="del mod">
          <ac:chgData name="Yannick Seidel" userId="6d7a51a3-f98a-430f-bf9e-0549f0f0cd64" providerId="ADAL" clId="{E2F7BF3C-AAE6-443E-A3AB-25C3F5D3F771}" dt="2023-03-14T16:44:54.962" v="2929" actId="478"/>
          <ac:spMkLst>
            <pc:docMk/>
            <pc:sldMk cId="3260330487" sldId="263"/>
            <ac:spMk id="3" creationId="{B1B0456B-08F6-C83D-F780-2CA06992DAD9}"/>
          </ac:spMkLst>
        </pc:spChg>
        <pc:spChg chg="mod">
          <ac:chgData name="Yannick Seidel" userId="6d7a51a3-f98a-430f-bf9e-0549f0f0cd64" providerId="ADAL" clId="{E2F7BF3C-AAE6-443E-A3AB-25C3F5D3F771}" dt="2023-03-14T19:36:39.810" v="3987" actId="20577"/>
          <ac:spMkLst>
            <pc:docMk/>
            <pc:sldMk cId="3260330487" sldId="263"/>
            <ac:spMk id="4" creationId="{F1CF1996-76A4-4CB3-35AD-F4BEBEBF6ED4}"/>
          </ac:spMkLst>
        </pc:spChg>
        <pc:spChg chg="add mod">
          <ac:chgData name="Yannick Seidel" userId="6d7a51a3-f98a-430f-bf9e-0549f0f0cd64" providerId="ADAL" clId="{E2F7BF3C-AAE6-443E-A3AB-25C3F5D3F771}" dt="2023-03-14T16:50:54.132" v="2941" actId="1036"/>
          <ac:spMkLst>
            <pc:docMk/>
            <pc:sldMk cId="3260330487" sldId="263"/>
            <ac:spMk id="6" creationId="{B0CA573D-572A-9A85-F83A-947815737B8D}"/>
          </ac:spMkLst>
        </pc:spChg>
        <pc:spChg chg="add del mod">
          <ac:chgData name="Yannick Seidel" userId="6d7a51a3-f98a-430f-bf9e-0549f0f0cd64" providerId="ADAL" clId="{E2F7BF3C-AAE6-443E-A3AB-25C3F5D3F771}" dt="2023-03-14T16:35:55.113" v="2696" actId="478"/>
          <ac:spMkLst>
            <pc:docMk/>
            <pc:sldMk cId="3260330487" sldId="263"/>
            <ac:spMk id="7" creationId="{71833541-D3BC-F173-19B7-9C1550466B6F}"/>
          </ac:spMkLst>
        </pc:spChg>
        <pc:spChg chg="add del mod ord">
          <ac:chgData name="Yannick Seidel" userId="6d7a51a3-f98a-430f-bf9e-0549f0f0cd64" providerId="ADAL" clId="{E2F7BF3C-AAE6-443E-A3AB-25C3F5D3F771}" dt="2023-03-14T16:38:54.049" v="2799" actId="478"/>
          <ac:spMkLst>
            <pc:docMk/>
            <pc:sldMk cId="3260330487" sldId="263"/>
            <ac:spMk id="8" creationId="{231F5900-7FAF-6B07-5551-37C1ED8295E4}"/>
          </ac:spMkLst>
        </pc:spChg>
        <pc:spChg chg="add mod">
          <ac:chgData name="Yannick Seidel" userId="6d7a51a3-f98a-430f-bf9e-0549f0f0cd64" providerId="ADAL" clId="{E2F7BF3C-AAE6-443E-A3AB-25C3F5D3F771}" dt="2023-03-14T16:38:10.728" v="2790" actId="20577"/>
          <ac:spMkLst>
            <pc:docMk/>
            <pc:sldMk cId="3260330487" sldId="263"/>
            <ac:spMk id="9" creationId="{E57772D7-421C-B621-EDD4-EE71BFB1A450}"/>
          </ac:spMkLst>
        </pc:spChg>
        <pc:spChg chg="add mod">
          <ac:chgData name="Yannick Seidel" userId="6d7a51a3-f98a-430f-bf9e-0549f0f0cd64" providerId="ADAL" clId="{E2F7BF3C-AAE6-443E-A3AB-25C3F5D3F771}" dt="2023-03-14T16:57:20.554" v="2999" actId="1076"/>
          <ac:spMkLst>
            <pc:docMk/>
            <pc:sldMk cId="3260330487" sldId="263"/>
            <ac:spMk id="10" creationId="{73A5E16F-8565-3BC5-1456-ED4602A1510B}"/>
          </ac:spMkLst>
        </pc:spChg>
        <pc:spChg chg="add del mod">
          <ac:chgData name="Yannick Seidel" userId="6d7a51a3-f98a-430f-bf9e-0549f0f0cd64" providerId="ADAL" clId="{E2F7BF3C-AAE6-443E-A3AB-25C3F5D3F771}" dt="2023-03-14T16:43:12.976" v="2876" actId="478"/>
          <ac:spMkLst>
            <pc:docMk/>
            <pc:sldMk cId="3260330487" sldId="263"/>
            <ac:spMk id="11" creationId="{EF6716DB-55A1-107E-621E-4021E68A0F56}"/>
          </ac:spMkLst>
        </pc:spChg>
        <pc:spChg chg="add del mod">
          <ac:chgData name="Yannick Seidel" userId="6d7a51a3-f98a-430f-bf9e-0549f0f0cd64" providerId="ADAL" clId="{E2F7BF3C-AAE6-443E-A3AB-25C3F5D3F771}" dt="2023-03-14T16:43:08.363" v="2874" actId="478"/>
          <ac:spMkLst>
            <pc:docMk/>
            <pc:sldMk cId="3260330487" sldId="263"/>
            <ac:spMk id="12" creationId="{9273D6D2-4AC5-2BFC-BD3C-2A45F5162F0A}"/>
          </ac:spMkLst>
        </pc:spChg>
        <pc:spChg chg="add mod">
          <ac:chgData name="Yannick Seidel" userId="6d7a51a3-f98a-430f-bf9e-0549f0f0cd64" providerId="ADAL" clId="{E2F7BF3C-AAE6-443E-A3AB-25C3F5D3F771}" dt="2023-03-14T16:57:17.270" v="2998" actId="1076"/>
          <ac:spMkLst>
            <pc:docMk/>
            <pc:sldMk cId="3260330487" sldId="263"/>
            <ac:spMk id="13" creationId="{A7B0E687-BFE5-7285-1089-4B0DBE5440F7}"/>
          </ac:spMkLst>
        </pc:spChg>
        <pc:spChg chg="add mod">
          <ac:chgData name="Yannick Seidel" userId="6d7a51a3-f98a-430f-bf9e-0549f0f0cd64" providerId="ADAL" clId="{E2F7BF3C-AAE6-443E-A3AB-25C3F5D3F771}" dt="2023-03-14T16:56:37.354" v="2992" actId="207"/>
          <ac:spMkLst>
            <pc:docMk/>
            <pc:sldMk cId="3260330487" sldId="263"/>
            <ac:spMk id="14" creationId="{F76C6566-F907-D48C-E1FC-4AB2A7B51630}"/>
          </ac:spMkLst>
        </pc:spChg>
        <pc:spChg chg="add mod">
          <ac:chgData name="Yannick Seidel" userId="6d7a51a3-f98a-430f-bf9e-0549f0f0cd64" providerId="ADAL" clId="{E2F7BF3C-AAE6-443E-A3AB-25C3F5D3F771}" dt="2023-03-14T16:56:37.354" v="2992" actId="207"/>
          <ac:spMkLst>
            <pc:docMk/>
            <pc:sldMk cId="3260330487" sldId="263"/>
            <ac:spMk id="15" creationId="{DBEE27AF-2D44-A253-A3F8-A16680F3F0DB}"/>
          </ac:spMkLst>
        </pc:spChg>
        <pc:spChg chg="add mod">
          <ac:chgData name="Yannick Seidel" userId="6d7a51a3-f98a-430f-bf9e-0549f0f0cd64" providerId="ADAL" clId="{E2F7BF3C-AAE6-443E-A3AB-25C3F5D3F771}" dt="2023-03-14T16:57:26.904" v="3000" actId="1076"/>
          <ac:spMkLst>
            <pc:docMk/>
            <pc:sldMk cId="3260330487" sldId="263"/>
            <ac:spMk id="16" creationId="{E13459D0-DC69-B6E4-842F-914C1FDB9DF8}"/>
          </ac:spMkLst>
        </pc:spChg>
        <pc:spChg chg="add mod">
          <ac:chgData name="Yannick Seidel" userId="6d7a51a3-f98a-430f-bf9e-0549f0f0cd64" providerId="ADAL" clId="{E2F7BF3C-AAE6-443E-A3AB-25C3F5D3F771}" dt="2023-03-14T16:57:31.602" v="3001" actId="1076"/>
          <ac:spMkLst>
            <pc:docMk/>
            <pc:sldMk cId="3260330487" sldId="263"/>
            <ac:spMk id="17" creationId="{6901FDA4-A85F-6A68-5B26-4EAB4CE38487}"/>
          </ac:spMkLst>
        </pc:spChg>
        <pc:graphicFrameChg chg="add del mod modGraphic">
          <ac:chgData name="Yannick Seidel" userId="6d7a51a3-f98a-430f-bf9e-0549f0f0cd64" providerId="ADAL" clId="{E2F7BF3C-AAE6-443E-A3AB-25C3F5D3F771}" dt="2023-03-14T16:35:26.590" v="2690" actId="478"/>
          <ac:graphicFrameMkLst>
            <pc:docMk/>
            <pc:sldMk cId="3260330487" sldId="263"/>
            <ac:graphicFrameMk id="5" creationId="{7CD9D3A7-AE8F-E383-47DA-901786A96FCB}"/>
          </ac:graphicFrameMkLst>
        </pc:graphicFrameChg>
        <pc:picChg chg="add del mod">
          <ac:chgData name="Yannick Seidel" userId="6d7a51a3-f98a-430f-bf9e-0549f0f0cd64" providerId="ADAL" clId="{E2F7BF3C-AAE6-443E-A3AB-25C3F5D3F771}" dt="2023-03-14T16:38:10.219" v="2789"/>
          <ac:picMkLst>
            <pc:docMk/>
            <pc:sldMk cId="3260330487" sldId="263"/>
            <ac:picMk id="2050" creationId="{227D5FCA-11B7-3E1B-0B23-81D957AB05D3}"/>
          </ac:picMkLst>
        </pc:picChg>
      </pc:sldChg>
      <pc:sldChg chg="addSp modSp new mod modTransition">
        <pc:chgData name="Yannick Seidel" userId="6d7a51a3-f98a-430f-bf9e-0549f0f0cd64" providerId="ADAL" clId="{E2F7BF3C-AAE6-443E-A3AB-25C3F5D3F771}" dt="2023-03-14T19:36:44.567" v="3988" actId="20577"/>
        <pc:sldMkLst>
          <pc:docMk/>
          <pc:sldMk cId="1597247208" sldId="264"/>
        </pc:sldMkLst>
        <pc:spChg chg="mod">
          <ac:chgData name="Yannick Seidel" userId="6d7a51a3-f98a-430f-bf9e-0549f0f0cd64" providerId="ADAL" clId="{E2F7BF3C-AAE6-443E-A3AB-25C3F5D3F771}" dt="2023-03-14T14:38:35.602" v="312" actId="20577"/>
          <ac:spMkLst>
            <pc:docMk/>
            <pc:sldMk cId="1597247208" sldId="264"/>
            <ac:spMk id="2" creationId="{97DA1A72-3B5E-221C-E6A8-180020955F2A}"/>
          </ac:spMkLst>
        </pc:spChg>
        <pc:spChg chg="mod">
          <ac:chgData name="Yannick Seidel" userId="6d7a51a3-f98a-430f-bf9e-0549f0f0cd64" providerId="ADAL" clId="{E2F7BF3C-AAE6-443E-A3AB-25C3F5D3F771}" dt="2023-03-14T17:56:34.485" v="3973" actId="20577"/>
          <ac:spMkLst>
            <pc:docMk/>
            <pc:sldMk cId="1597247208" sldId="264"/>
            <ac:spMk id="3" creationId="{E631BBC3-BAB5-316F-FE45-44502000F94E}"/>
          </ac:spMkLst>
        </pc:spChg>
        <pc:spChg chg="mod">
          <ac:chgData name="Yannick Seidel" userId="6d7a51a3-f98a-430f-bf9e-0549f0f0cd64" providerId="ADAL" clId="{E2F7BF3C-AAE6-443E-A3AB-25C3F5D3F771}" dt="2023-03-14T19:36:44.567" v="3988" actId="20577"/>
          <ac:spMkLst>
            <pc:docMk/>
            <pc:sldMk cId="1597247208" sldId="264"/>
            <ac:spMk id="4" creationId="{B703965B-5F83-A9D8-4A80-A4290F45E16E}"/>
          </ac:spMkLst>
        </pc:spChg>
        <pc:picChg chg="add mod">
          <ac:chgData name="Yannick Seidel" userId="6d7a51a3-f98a-430f-bf9e-0549f0f0cd64" providerId="ADAL" clId="{E2F7BF3C-AAE6-443E-A3AB-25C3F5D3F771}" dt="2023-03-14T17:55:53.933" v="3942" actId="1076"/>
          <ac:picMkLst>
            <pc:docMk/>
            <pc:sldMk cId="1597247208" sldId="264"/>
            <ac:picMk id="6" creationId="{0BCC1B94-6548-2287-5763-2DD685BCC3BB}"/>
          </ac:picMkLst>
        </pc:picChg>
      </pc:sldChg>
      <pc:sldChg chg="addSp delSp modSp new mod modTransition">
        <pc:chgData name="Yannick Seidel" userId="6d7a51a3-f98a-430f-bf9e-0549f0f0cd64" providerId="ADAL" clId="{E2F7BF3C-AAE6-443E-A3AB-25C3F5D3F771}" dt="2023-03-14T19:36:48.754" v="3989" actId="20577"/>
        <pc:sldMkLst>
          <pc:docMk/>
          <pc:sldMk cId="3573600852" sldId="265"/>
        </pc:sldMkLst>
        <pc:spChg chg="mod">
          <ac:chgData name="Yannick Seidel" userId="6d7a51a3-f98a-430f-bf9e-0549f0f0cd64" providerId="ADAL" clId="{E2F7BF3C-AAE6-443E-A3AB-25C3F5D3F771}" dt="2023-03-14T14:38:44.980" v="332" actId="20577"/>
          <ac:spMkLst>
            <pc:docMk/>
            <pc:sldMk cId="3573600852" sldId="265"/>
            <ac:spMk id="2" creationId="{D3E272DC-FD13-B524-E24B-09914961DCDE}"/>
          </ac:spMkLst>
        </pc:spChg>
        <pc:spChg chg="mod">
          <ac:chgData name="Yannick Seidel" userId="6d7a51a3-f98a-430f-bf9e-0549f0f0cd64" providerId="ADAL" clId="{E2F7BF3C-AAE6-443E-A3AB-25C3F5D3F771}" dt="2023-03-14T17:26:23.040" v="3458" actId="255"/>
          <ac:spMkLst>
            <pc:docMk/>
            <pc:sldMk cId="3573600852" sldId="265"/>
            <ac:spMk id="3" creationId="{D5359747-ECC9-66A1-FBCF-81B5C184B0D6}"/>
          </ac:spMkLst>
        </pc:spChg>
        <pc:spChg chg="mod">
          <ac:chgData name="Yannick Seidel" userId="6d7a51a3-f98a-430f-bf9e-0549f0f0cd64" providerId="ADAL" clId="{E2F7BF3C-AAE6-443E-A3AB-25C3F5D3F771}" dt="2023-03-14T19:36:48.754" v="3989" actId="20577"/>
          <ac:spMkLst>
            <pc:docMk/>
            <pc:sldMk cId="3573600852" sldId="265"/>
            <ac:spMk id="4" creationId="{BBFEC472-605A-C2E6-922B-7CE1D967BD8B}"/>
          </ac:spMkLst>
        </pc:spChg>
        <pc:spChg chg="add del">
          <ac:chgData name="Yannick Seidel" userId="6d7a51a3-f98a-430f-bf9e-0549f0f0cd64" providerId="ADAL" clId="{E2F7BF3C-AAE6-443E-A3AB-25C3F5D3F771}" dt="2023-03-14T17:23:24.494" v="3412" actId="478"/>
          <ac:spMkLst>
            <pc:docMk/>
            <pc:sldMk cId="3573600852" sldId="265"/>
            <ac:spMk id="5" creationId="{FF6B4973-0E71-0DE5-760A-15BA055EDB00}"/>
          </ac:spMkLst>
        </pc:spChg>
        <pc:spChg chg="add mod ord">
          <ac:chgData name="Yannick Seidel" userId="6d7a51a3-f98a-430f-bf9e-0549f0f0cd64" providerId="ADAL" clId="{E2F7BF3C-AAE6-443E-A3AB-25C3F5D3F771}" dt="2023-03-14T17:26:51.978" v="3463" actId="207"/>
          <ac:spMkLst>
            <pc:docMk/>
            <pc:sldMk cId="3573600852" sldId="265"/>
            <ac:spMk id="16" creationId="{F436CB55-4B27-86AE-25ED-746656EF682B}"/>
          </ac:spMkLst>
        </pc:spChg>
        <pc:picChg chg="add mod">
          <ac:chgData name="Yannick Seidel" userId="6d7a51a3-f98a-430f-bf9e-0549f0f0cd64" providerId="ADAL" clId="{E2F7BF3C-AAE6-443E-A3AB-25C3F5D3F771}" dt="2023-03-14T17:26:29.518" v="3459" actId="1076"/>
          <ac:picMkLst>
            <pc:docMk/>
            <pc:sldMk cId="3573600852" sldId="265"/>
            <ac:picMk id="7" creationId="{A381D2C9-ED66-67DB-2EC4-891D6F47D220}"/>
          </ac:picMkLst>
        </pc:picChg>
        <pc:picChg chg="add del mod">
          <ac:chgData name="Yannick Seidel" userId="6d7a51a3-f98a-430f-bf9e-0549f0f0cd64" providerId="ADAL" clId="{E2F7BF3C-AAE6-443E-A3AB-25C3F5D3F771}" dt="2023-03-14T17:20:48.854" v="3403" actId="931"/>
          <ac:picMkLst>
            <pc:docMk/>
            <pc:sldMk cId="3573600852" sldId="265"/>
            <ac:picMk id="9" creationId="{55213DB5-5F74-0905-56AA-1B59573A9EFF}"/>
          </ac:picMkLst>
        </pc:picChg>
        <pc:picChg chg="add mod">
          <ac:chgData name="Yannick Seidel" userId="6d7a51a3-f98a-430f-bf9e-0549f0f0cd64" providerId="ADAL" clId="{E2F7BF3C-AAE6-443E-A3AB-25C3F5D3F771}" dt="2023-03-14T17:26:32.189" v="3460" actId="1076"/>
          <ac:picMkLst>
            <pc:docMk/>
            <pc:sldMk cId="3573600852" sldId="265"/>
            <ac:picMk id="11" creationId="{2FD9B2D5-8358-B2B3-2967-890DDBD8E0FC}"/>
          </ac:picMkLst>
        </pc:picChg>
        <pc:cxnChg chg="add del mod">
          <ac:chgData name="Yannick Seidel" userId="6d7a51a3-f98a-430f-bf9e-0549f0f0cd64" providerId="ADAL" clId="{E2F7BF3C-AAE6-443E-A3AB-25C3F5D3F771}" dt="2023-03-14T17:23:03.069" v="3411" actId="478"/>
          <ac:cxnSpMkLst>
            <pc:docMk/>
            <pc:sldMk cId="3573600852" sldId="265"/>
            <ac:cxnSpMk id="13" creationId="{40C5A5DF-D84A-EE09-D0A6-6C8EDCCA976B}"/>
          </ac:cxnSpMkLst>
        </pc:cxnChg>
        <pc:cxnChg chg="add del mod">
          <ac:chgData name="Yannick Seidel" userId="6d7a51a3-f98a-430f-bf9e-0549f0f0cd64" providerId="ADAL" clId="{E2F7BF3C-AAE6-443E-A3AB-25C3F5D3F771}" dt="2023-03-14T17:25:18.872" v="3448" actId="478"/>
          <ac:cxnSpMkLst>
            <pc:docMk/>
            <pc:sldMk cId="3573600852" sldId="265"/>
            <ac:cxnSpMk id="15" creationId="{64FB3065-BD73-B938-A403-9607C9BCF69E}"/>
          </ac:cxnSpMkLst>
        </pc:cxnChg>
        <pc:cxnChg chg="add mod">
          <ac:chgData name="Yannick Seidel" userId="6d7a51a3-f98a-430f-bf9e-0549f0f0cd64" providerId="ADAL" clId="{E2F7BF3C-AAE6-443E-A3AB-25C3F5D3F771}" dt="2023-03-14T17:28:25.332" v="3496" actId="1035"/>
          <ac:cxnSpMkLst>
            <pc:docMk/>
            <pc:sldMk cId="3573600852" sldId="265"/>
            <ac:cxnSpMk id="18" creationId="{C35749F3-9E2C-DAB9-62BF-09B556BF88CB}"/>
          </ac:cxnSpMkLst>
        </pc:cxnChg>
      </pc:sldChg>
      <pc:sldChg chg="addSp delSp modSp new mod modTransition modClrScheme chgLayout">
        <pc:chgData name="Yannick Seidel" userId="6d7a51a3-f98a-430f-bf9e-0549f0f0cd64" providerId="ADAL" clId="{E2F7BF3C-AAE6-443E-A3AB-25C3F5D3F771}" dt="2023-03-14T19:38:08.477" v="4034" actId="1037"/>
        <pc:sldMkLst>
          <pc:docMk/>
          <pc:sldMk cId="1211156781" sldId="266"/>
        </pc:sldMkLst>
        <pc:spChg chg="del">
          <ac:chgData name="Yannick Seidel" userId="6d7a51a3-f98a-430f-bf9e-0549f0f0cd64" providerId="ADAL" clId="{E2F7BF3C-AAE6-443E-A3AB-25C3F5D3F771}" dt="2023-03-14T14:38:59.626" v="334" actId="700"/>
          <ac:spMkLst>
            <pc:docMk/>
            <pc:sldMk cId="1211156781" sldId="266"/>
            <ac:spMk id="2" creationId="{CF939643-5FCC-3725-4011-9800FC0732C6}"/>
          </ac:spMkLst>
        </pc:spChg>
        <pc:spChg chg="del">
          <ac:chgData name="Yannick Seidel" userId="6d7a51a3-f98a-430f-bf9e-0549f0f0cd64" providerId="ADAL" clId="{E2F7BF3C-AAE6-443E-A3AB-25C3F5D3F771}" dt="2023-03-14T14:38:59.626" v="334" actId="700"/>
          <ac:spMkLst>
            <pc:docMk/>
            <pc:sldMk cId="1211156781" sldId="266"/>
            <ac:spMk id="3" creationId="{E98CC56D-5D72-F975-5C64-B463BFDC66E4}"/>
          </ac:spMkLst>
        </pc:spChg>
        <pc:spChg chg="mod ord">
          <ac:chgData name="Yannick Seidel" userId="6d7a51a3-f98a-430f-bf9e-0549f0f0cd64" providerId="ADAL" clId="{E2F7BF3C-AAE6-443E-A3AB-25C3F5D3F771}" dt="2023-03-14T19:38:08.477" v="4034" actId="1037"/>
          <ac:spMkLst>
            <pc:docMk/>
            <pc:sldMk cId="1211156781" sldId="266"/>
            <ac:spMk id="4" creationId="{4444E0CD-C653-495C-28BD-5DAD2730F8D2}"/>
          </ac:spMkLst>
        </pc:spChg>
        <pc:spChg chg="add del mod ord">
          <ac:chgData name="Yannick Seidel" userId="6d7a51a3-f98a-430f-bf9e-0549f0f0cd64" providerId="ADAL" clId="{E2F7BF3C-AAE6-443E-A3AB-25C3F5D3F771}" dt="2023-03-14T14:39:01.570" v="335" actId="700"/>
          <ac:spMkLst>
            <pc:docMk/>
            <pc:sldMk cId="1211156781" sldId="266"/>
            <ac:spMk id="5" creationId="{8A0555F2-EFBD-0D93-C759-2D47C4CC39AC}"/>
          </ac:spMkLst>
        </pc:spChg>
        <pc:spChg chg="add del mod ord">
          <ac:chgData name="Yannick Seidel" userId="6d7a51a3-f98a-430f-bf9e-0549f0f0cd64" providerId="ADAL" clId="{E2F7BF3C-AAE6-443E-A3AB-25C3F5D3F771}" dt="2023-03-14T14:39:01.570" v="335" actId="700"/>
          <ac:spMkLst>
            <pc:docMk/>
            <pc:sldMk cId="1211156781" sldId="266"/>
            <ac:spMk id="6" creationId="{0C09A427-3C0E-3A7C-51CF-4F3294E00B91}"/>
          </ac:spMkLst>
        </pc:spChg>
        <pc:spChg chg="add mod ord">
          <ac:chgData name="Yannick Seidel" userId="6d7a51a3-f98a-430f-bf9e-0549f0f0cd64" providerId="ADAL" clId="{E2F7BF3C-AAE6-443E-A3AB-25C3F5D3F771}" dt="2023-03-14T15:32:20.689" v="1358" actId="20577"/>
          <ac:spMkLst>
            <pc:docMk/>
            <pc:sldMk cId="1211156781" sldId="266"/>
            <ac:spMk id="7" creationId="{9A123FFD-B7FB-1165-7115-6E3FA9199927}"/>
          </ac:spMkLst>
        </pc:spChg>
        <pc:spChg chg="add del mod ord">
          <ac:chgData name="Yannick Seidel" userId="6d7a51a3-f98a-430f-bf9e-0549f0f0cd64" providerId="ADAL" clId="{E2F7BF3C-AAE6-443E-A3AB-25C3F5D3F771}" dt="2023-03-14T15:25:37.515" v="1258" actId="478"/>
          <ac:spMkLst>
            <pc:docMk/>
            <pc:sldMk cId="1211156781" sldId="266"/>
            <ac:spMk id="8" creationId="{ACCBBB4D-93F9-EE26-4017-34072F6228EE}"/>
          </ac:spMkLst>
        </pc:spChg>
        <pc:spChg chg="add mod">
          <ac:chgData name="Yannick Seidel" userId="6d7a51a3-f98a-430f-bf9e-0549f0f0cd64" providerId="ADAL" clId="{E2F7BF3C-AAE6-443E-A3AB-25C3F5D3F771}" dt="2023-03-14T15:32:47.047" v="1370" actId="1076"/>
          <ac:spMkLst>
            <pc:docMk/>
            <pc:sldMk cId="1211156781" sldId="266"/>
            <ac:spMk id="11" creationId="{898CE6F4-9847-C24A-E49E-CF5AE1F96798}"/>
          </ac:spMkLst>
        </pc:spChg>
        <pc:spChg chg="add del mod">
          <ac:chgData name="Yannick Seidel" userId="6d7a51a3-f98a-430f-bf9e-0549f0f0cd64" providerId="ADAL" clId="{E2F7BF3C-AAE6-443E-A3AB-25C3F5D3F771}" dt="2023-03-14T19:37:15.550" v="4000" actId="478"/>
          <ac:spMkLst>
            <pc:docMk/>
            <pc:sldMk cId="1211156781" sldId="266"/>
            <ac:spMk id="12" creationId="{7D26051D-0C35-43BB-A4E2-BDB6EEC39D4C}"/>
          </ac:spMkLst>
        </pc:spChg>
        <pc:picChg chg="add mod">
          <ac:chgData name="Yannick Seidel" userId="6d7a51a3-f98a-430f-bf9e-0549f0f0cd64" providerId="ADAL" clId="{E2F7BF3C-AAE6-443E-A3AB-25C3F5D3F771}" dt="2023-03-14T15:32:26.217" v="1362" actId="27957"/>
          <ac:picMkLst>
            <pc:docMk/>
            <pc:sldMk cId="1211156781" sldId="266"/>
            <ac:picMk id="10" creationId="{5518E45D-C4E6-D210-F551-FB89A53E679A}"/>
          </ac:picMkLst>
        </pc:picChg>
      </pc:sldChg>
      <pc:sldChg chg="addSp delSp modSp new mod modTransition modNotesTx">
        <pc:chgData name="Yannick Seidel" userId="6d7a51a3-f98a-430f-bf9e-0549f0f0cd64" providerId="ADAL" clId="{E2F7BF3C-AAE6-443E-A3AB-25C3F5D3F771}" dt="2023-03-14T20:01:22.628" v="4123" actId="20577"/>
        <pc:sldMkLst>
          <pc:docMk/>
          <pc:sldMk cId="1978059231" sldId="267"/>
        </pc:sldMkLst>
        <pc:spChg chg="mod">
          <ac:chgData name="Yannick Seidel" userId="6d7a51a3-f98a-430f-bf9e-0549f0f0cd64" providerId="ADAL" clId="{E2F7BF3C-AAE6-443E-A3AB-25C3F5D3F771}" dt="2023-03-14T19:53:59.416" v="4036" actId="242"/>
          <ac:spMkLst>
            <pc:docMk/>
            <pc:sldMk cId="1978059231" sldId="267"/>
            <ac:spMk id="2" creationId="{B810F3A7-8936-FAA6-1683-F52AD988008C}"/>
          </ac:spMkLst>
        </pc:spChg>
        <pc:spChg chg="del">
          <ac:chgData name="Yannick Seidel" userId="6d7a51a3-f98a-430f-bf9e-0549f0f0cd64" providerId="ADAL" clId="{E2F7BF3C-AAE6-443E-A3AB-25C3F5D3F771}" dt="2023-03-14T14:39:57.773" v="346"/>
          <ac:spMkLst>
            <pc:docMk/>
            <pc:sldMk cId="1978059231" sldId="267"/>
            <ac:spMk id="3" creationId="{92AE371C-47DB-E1BE-5B85-1ACFA92AA1CE}"/>
          </ac:spMkLst>
        </pc:spChg>
        <pc:spChg chg="mod">
          <ac:chgData name="Yannick Seidel" userId="6d7a51a3-f98a-430f-bf9e-0549f0f0cd64" providerId="ADAL" clId="{E2F7BF3C-AAE6-443E-A3AB-25C3F5D3F771}" dt="2023-03-14T19:37:56.544" v="4013" actId="20577"/>
          <ac:spMkLst>
            <pc:docMk/>
            <pc:sldMk cId="1978059231" sldId="267"/>
            <ac:spMk id="4" creationId="{40BB8FC5-3279-0DFB-7899-90D945F9D391}"/>
          </ac:spMkLst>
        </pc:spChg>
        <pc:picChg chg="add mod">
          <ac:chgData name="Yannick Seidel" userId="6d7a51a3-f98a-430f-bf9e-0549f0f0cd64" providerId="ADAL" clId="{E2F7BF3C-AAE6-443E-A3AB-25C3F5D3F771}" dt="2023-03-14T14:40:19.345" v="366" actId="1076"/>
          <ac:picMkLst>
            <pc:docMk/>
            <pc:sldMk cId="1978059231" sldId="267"/>
            <ac:picMk id="1026" creationId="{F0C46998-F4D2-ACC2-4E87-C1A075DF24E8}"/>
          </ac:picMkLst>
        </pc:picChg>
      </pc:sldChg>
      <pc:sldChg chg="addSp delSp modSp new mod modTransition">
        <pc:chgData name="Yannick Seidel" userId="6d7a51a3-f98a-430f-bf9e-0549f0f0cd64" providerId="ADAL" clId="{E2F7BF3C-AAE6-443E-A3AB-25C3F5D3F771}" dt="2023-03-14T19:36:30.800" v="3985" actId="20577"/>
        <pc:sldMkLst>
          <pc:docMk/>
          <pc:sldMk cId="1199100795" sldId="268"/>
        </pc:sldMkLst>
        <pc:spChg chg="mod">
          <ac:chgData name="Yannick Seidel" userId="6d7a51a3-f98a-430f-bf9e-0549f0f0cd64" providerId="ADAL" clId="{E2F7BF3C-AAE6-443E-A3AB-25C3F5D3F771}" dt="2023-03-14T16:51:08.189" v="2943" actId="242"/>
          <ac:spMkLst>
            <pc:docMk/>
            <pc:sldMk cId="1199100795" sldId="268"/>
            <ac:spMk id="2" creationId="{F2115426-7491-11AC-E2CB-B436DF0BF595}"/>
          </ac:spMkLst>
        </pc:spChg>
        <pc:spChg chg="add del mod">
          <ac:chgData name="Yannick Seidel" userId="6d7a51a3-f98a-430f-bf9e-0549f0f0cd64" providerId="ADAL" clId="{E2F7BF3C-AAE6-443E-A3AB-25C3F5D3F771}" dt="2023-03-14T17:01:51.154" v="3005" actId="1076"/>
          <ac:spMkLst>
            <pc:docMk/>
            <pc:sldMk cId="1199100795" sldId="268"/>
            <ac:spMk id="3" creationId="{400FA8B6-BB31-5F6F-5766-ABD6838A9BCF}"/>
          </ac:spMkLst>
        </pc:spChg>
        <pc:spChg chg="mod">
          <ac:chgData name="Yannick Seidel" userId="6d7a51a3-f98a-430f-bf9e-0549f0f0cd64" providerId="ADAL" clId="{E2F7BF3C-AAE6-443E-A3AB-25C3F5D3F771}" dt="2023-03-14T19:36:30.800" v="3985" actId="20577"/>
          <ac:spMkLst>
            <pc:docMk/>
            <pc:sldMk cId="1199100795" sldId="268"/>
            <ac:spMk id="4" creationId="{5D8D1C76-AA18-8AC9-1A79-AD9B4685A036}"/>
          </ac:spMkLst>
        </pc:spChg>
        <pc:spChg chg="add mod">
          <ac:chgData name="Yannick Seidel" userId="6d7a51a3-f98a-430f-bf9e-0549f0f0cd64" providerId="ADAL" clId="{E2F7BF3C-AAE6-443E-A3AB-25C3F5D3F771}" dt="2023-03-14T16:34:53.823" v="2682" actId="207"/>
          <ac:spMkLst>
            <pc:docMk/>
            <pc:sldMk cId="1199100795" sldId="268"/>
            <ac:spMk id="5" creationId="{F7D03D49-F4EE-05BC-EF19-98B22C5707D6}"/>
          </ac:spMkLst>
        </pc:spChg>
        <pc:spChg chg="add mod">
          <ac:chgData name="Yannick Seidel" userId="6d7a51a3-f98a-430f-bf9e-0549f0f0cd64" providerId="ADAL" clId="{E2F7BF3C-AAE6-443E-A3AB-25C3F5D3F771}" dt="2023-03-14T15:14:11.124" v="882" actId="1035"/>
          <ac:spMkLst>
            <pc:docMk/>
            <pc:sldMk cId="1199100795" sldId="268"/>
            <ac:spMk id="7" creationId="{F4F27440-88AE-2708-1B26-D7033DDF8912}"/>
          </ac:spMkLst>
        </pc:spChg>
        <pc:spChg chg="add mod">
          <ac:chgData name="Yannick Seidel" userId="6d7a51a3-f98a-430f-bf9e-0549f0f0cd64" providerId="ADAL" clId="{E2F7BF3C-AAE6-443E-A3AB-25C3F5D3F771}" dt="2023-03-14T15:16:01.117" v="936" actId="1036"/>
          <ac:spMkLst>
            <pc:docMk/>
            <pc:sldMk cId="1199100795" sldId="268"/>
            <ac:spMk id="8" creationId="{47F66B8D-7547-6ECF-C479-6E3A625A5548}"/>
          </ac:spMkLst>
        </pc:spChg>
        <pc:spChg chg="add del mod">
          <ac:chgData name="Yannick Seidel" userId="6d7a51a3-f98a-430f-bf9e-0549f0f0cd64" providerId="ADAL" clId="{E2F7BF3C-AAE6-443E-A3AB-25C3F5D3F771}" dt="2023-03-14T15:08:54.334" v="769" actId="478"/>
          <ac:spMkLst>
            <pc:docMk/>
            <pc:sldMk cId="1199100795" sldId="268"/>
            <ac:spMk id="9" creationId="{FED6C790-58A7-2B0D-F81B-8707C12D3015}"/>
          </ac:spMkLst>
        </pc:spChg>
        <pc:spChg chg="add del mod">
          <ac:chgData name="Yannick Seidel" userId="6d7a51a3-f98a-430f-bf9e-0549f0f0cd64" providerId="ADAL" clId="{E2F7BF3C-AAE6-443E-A3AB-25C3F5D3F771}" dt="2023-03-14T15:08:53.093" v="768" actId="478"/>
          <ac:spMkLst>
            <pc:docMk/>
            <pc:sldMk cId="1199100795" sldId="268"/>
            <ac:spMk id="10" creationId="{A11AAE4D-6529-683A-BA22-9CD6FFCAC2FC}"/>
          </ac:spMkLst>
        </pc:spChg>
        <pc:spChg chg="add mod">
          <ac:chgData name="Yannick Seidel" userId="6d7a51a3-f98a-430f-bf9e-0549f0f0cd64" providerId="ADAL" clId="{E2F7BF3C-AAE6-443E-A3AB-25C3F5D3F771}" dt="2023-03-14T15:12:46.636" v="870" actId="1076"/>
          <ac:spMkLst>
            <pc:docMk/>
            <pc:sldMk cId="1199100795" sldId="268"/>
            <ac:spMk id="11" creationId="{5E7C9ABD-EA4C-D6FB-6C30-C90F20202A22}"/>
          </ac:spMkLst>
        </pc:spChg>
        <pc:spChg chg="add mod">
          <ac:chgData name="Yannick Seidel" userId="6d7a51a3-f98a-430f-bf9e-0549f0f0cd64" providerId="ADAL" clId="{E2F7BF3C-AAE6-443E-A3AB-25C3F5D3F771}" dt="2023-03-14T15:17:22.159" v="952" actId="1076"/>
          <ac:spMkLst>
            <pc:docMk/>
            <pc:sldMk cId="1199100795" sldId="268"/>
            <ac:spMk id="12" creationId="{FFE28D8D-D029-54E6-6E76-8E0FD6B64F8E}"/>
          </ac:spMkLst>
        </pc:spChg>
        <pc:spChg chg="add mod">
          <ac:chgData name="Yannick Seidel" userId="6d7a51a3-f98a-430f-bf9e-0549f0f0cd64" providerId="ADAL" clId="{E2F7BF3C-AAE6-443E-A3AB-25C3F5D3F771}" dt="2023-03-14T15:16:01.117" v="936" actId="1036"/>
          <ac:spMkLst>
            <pc:docMk/>
            <pc:sldMk cId="1199100795" sldId="268"/>
            <ac:spMk id="13" creationId="{5BB0A520-4F43-A798-2D66-41E7B319FCDC}"/>
          </ac:spMkLst>
        </pc:spChg>
        <pc:spChg chg="add mod">
          <ac:chgData name="Yannick Seidel" userId="6d7a51a3-f98a-430f-bf9e-0549f0f0cd64" providerId="ADAL" clId="{E2F7BF3C-AAE6-443E-A3AB-25C3F5D3F771}" dt="2023-03-14T15:16:01.117" v="936" actId="1036"/>
          <ac:spMkLst>
            <pc:docMk/>
            <pc:sldMk cId="1199100795" sldId="268"/>
            <ac:spMk id="14" creationId="{B1D4FE55-421E-7E37-6072-FD08F258B67F}"/>
          </ac:spMkLst>
        </pc:spChg>
        <pc:spChg chg="add mod">
          <ac:chgData name="Yannick Seidel" userId="6d7a51a3-f98a-430f-bf9e-0549f0f0cd64" providerId="ADAL" clId="{E2F7BF3C-AAE6-443E-A3AB-25C3F5D3F771}" dt="2023-03-14T15:16:01.117" v="936" actId="1036"/>
          <ac:spMkLst>
            <pc:docMk/>
            <pc:sldMk cId="1199100795" sldId="268"/>
            <ac:spMk id="15" creationId="{F5A08663-B789-4226-1642-FC5891DC3BD6}"/>
          </ac:spMkLst>
        </pc:spChg>
        <pc:spChg chg="add mod">
          <ac:chgData name="Yannick Seidel" userId="6d7a51a3-f98a-430f-bf9e-0549f0f0cd64" providerId="ADAL" clId="{E2F7BF3C-AAE6-443E-A3AB-25C3F5D3F771}" dt="2023-03-14T15:15:48.988" v="931" actId="1035"/>
          <ac:spMkLst>
            <pc:docMk/>
            <pc:sldMk cId="1199100795" sldId="268"/>
            <ac:spMk id="26" creationId="{CE13CECD-00DA-CE38-C60E-4B64DD97DCF7}"/>
          </ac:spMkLst>
        </pc:spChg>
        <pc:spChg chg="add mod ord">
          <ac:chgData name="Yannick Seidel" userId="6d7a51a3-f98a-430f-bf9e-0549f0f0cd64" providerId="ADAL" clId="{E2F7BF3C-AAE6-443E-A3AB-25C3F5D3F771}" dt="2023-03-14T16:34:40.944" v="2681" actId="167"/>
          <ac:spMkLst>
            <pc:docMk/>
            <pc:sldMk cId="1199100795" sldId="268"/>
            <ac:spMk id="38" creationId="{8D6601A8-022C-6052-515B-C0375D903F8B}"/>
          </ac:spMkLst>
        </pc:spChg>
        <pc:spChg chg="add mod ord">
          <ac:chgData name="Yannick Seidel" userId="6d7a51a3-f98a-430f-bf9e-0549f0f0cd64" providerId="ADAL" clId="{E2F7BF3C-AAE6-443E-A3AB-25C3F5D3F771}" dt="2023-03-14T16:35:16.103" v="2688" actId="167"/>
          <ac:spMkLst>
            <pc:docMk/>
            <pc:sldMk cId="1199100795" sldId="268"/>
            <ac:spMk id="39" creationId="{5CE8AF55-0AC1-4E15-9582-84A208B3EB33}"/>
          </ac:spMkLst>
        </pc:spChg>
        <pc:spChg chg="add del mod">
          <ac:chgData name="Yannick Seidel" userId="6d7a51a3-f98a-430f-bf9e-0549f0f0cd64" providerId="ADAL" clId="{E2F7BF3C-AAE6-443E-A3AB-25C3F5D3F771}" dt="2023-03-14T16:36:06.276" v="2698"/>
          <ac:spMkLst>
            <pc:docMk/>
            <pc:sldMk cId="1199100795" sldId="268"/>
            <ac:spMk id="40" creationId="{DB72F9C2-B5D4-30C3-42DC-0D36FEB94D70}"/>
          </ac:spMkLst>
        </pc:spChg>
        <pc:spChg chg="add del mod">
          <ac:chgData name="Yannick Seidel" userId="6d7a51a3-f98a-430f-bf9e-0549f0f0cd64" providerId="ADAL" clId="{E2F7BF3C-AAE6-443E-A3AB-25C3F5D3F771}" dt="2023-03-14T16:36:11.171" v="2700" actId="478"/>
          <ac:spMkLst>
            <pc:docMk/>
            <pc:sldMk cId="1199100795" sldId="268"/>
            <ac:spMk id="41" creationId="{E8EA98E5-6E93-9174-4CA9-58A1E5142EC3}"/>
          </ac:spMkLst>
        </pc:spChg>
        <pc:spChg chg="add del mod">
          <ac:chgData name="Yannick Seidel" userId="6d7a51a3-f98a-430f-bf9e-0549f0f0cd64" providerId="ADAL" clId="{E2F7BF3C-AAE6-443E-A3AB-25C3F5D3F771}" dt="2023-03-14T16:36:20.740" v="2702" actId="478"/>
          <ac:spMkLst>
            <pc:docMk/>
            <pc:sldMk cId="1199100795" sldId="268"/>
            <ac:spMk id="42" creationId="{76E2DC6E-C714-6933-A4AF-3746F5103696}"/>
          </ac:spMkLst>
        </pc:spChg>
        <pc:spChg chg="add del mod">
          <ac:chgData name="Yannick Seidel" userId="6d7a51a3-f98a-430f-bf9e-0549f0f0cd64" providerId="ADAL" clId="{E2F7BF3C-AAE6-443E-A3AB-25C3F5D3F771}" dt="2023-03-14T17:01:59.068" v="3009" actId="478"/>
          <ac:spMkLst>
            <pc:docMk/>
            <pc:sldMk cId="1199100795" sldId="268"/>
            <ac:spMk id="43" creationId="{E9878973-49A0-AC0F-59A7-1E3AB2BB064D}"/>
          </ac:spMkLst>
        </pc:spChg>
        <pc:graphicFrameChg chg="add del modGraphic">
          <ac:chgData name="Yannick Seidel" userId="6d7a51a3-f98a-430f-bf9e-0549f0f0cd64" providerId="ADAL" clId="{E2F7BF3C-AAE6-443E-A3AB-25C3F5D3F771}" dt="2023-03-14T14:55:39.741" v="636" actId="1032"/>
          <ac:graphicFrameMkLst>
            <pc:docMk/>
            <pc:sldMk cId="1199100795" sldId="268"/>
            <ac:graphicFrameMk id="6" creationId="{DD797473-1ABE-7E69-AE49-DDB555721184}"/>
          </ac:graphicFrameMkLst>
        </pc:graphicFrameChg>
        <pc:cxnChg chg="add del mod">
          <ac:chgData name="Yannick Seidel" userId="6d7a51a3-f98a-430f-bf9e-0549f0f0cd64" providerId="ADAL" clId="{E2F7BF3C-AAE6-443E-A3AB-25C3F5D3F771}" dt="2023-03-14T15:13:19.659" v="875" actId="11529"/>
          <ac:cxnSpMkLst>
            <pc:docMk/>
            <pc:sldMk cId="1199100795" sldId="268"/>
            <ac:cxnSpMk id="17" creationId="{FA2C954D-DD1B-AE41-F478-96F075616280}"/>
          </ac:cxnSpMkLst>
        </pc:cxnChg>
        <pc:cxnChg chg="add mod">
          <ac:chgData name="Yannick Seidel" userId="6d7a51a3-f98a-430f-bf9e-0549f0f0cd64" providerId="ADAL" clId="{E2F7BF3C-AAE6-443E-A3AB-25C3F5D3F771}" dt="2023-03-14T15:14:53.592" v="889" actId="208"/>
          <ac:cxnSpMkLst>
            <pc:docMk/>
            <pc:sldMk cId="1199100795" sldId="268"/>
            <ac:cxnSpMk id="19" creationId="{DF26007D-CA01-4AF5-DFF6-D0C1530A5462}"/>
          </ac:cxnSpMkLst>
        </pc:cxnChg>
        <pc:cxnChg chg="add mod">
          <ac:chgData name="Yannick Seidel" userId="6d7a51a3-f98a-430f-bf9e-0549f0f0cd64" providerId="ADAL" clId="{E2F7BF3C-AAE6-443E-A3AB-25C3F5D3F771}" dt="2023-03-14T15:14:53.592" v="889" actId="208"/>
          <ac:cxnSpMkLst>
            <pc:docMk/>
            <pc:sldMk cId="1199100795" sldId="268"/>
            <ac:cxnSpMk id="21" creationId="{6E6A7499-5069-E4BD-2807-16FBBD535A9B}"/>
          </ac:cxnSpMkLst>
        </pc:cxnChg>
        <pc:cxnChg chg="add mod">
          <ac:chgData name="Yannick Seidel" userId="6d7a51a3-f98a-430f-bf9e-0549f0f0cd64" providerId="ADAL" clId="{E2F7BF3C-AAE6-443E-A3AB-25C3F5D3F771}" dt="2023-03-14T15:19:43.564" v="1135" actId="1036"/>
          <ac:cxnSpMkLst>
            <pc:docMk/>
            <pc:sldMk cId="1199100795" sldId="268"/>
            <ac:cxnSpMk id="28" creationId="{53272532-C65C-0ECA-20A8-4A909C52FCC2}"/>
          </ac:cxnSpMkLst>
        </pc:cxnChg>
        <pc:cxnChg chg="add mod">
          <ac:chgData name="Yannick Seidel" userId="6d7a51a3-f98a-430f-bf9e-0549f0f0cd64" providerId="ADAL" clId="{E2F7BF3C-AAE6-443E-A3AB-25C3F5D3F771}" dt="2023-03-14T15:20:10.772" v="1169" actId="1035"/>
          <ac:cxnSpMkLst>
            <pc:docMk/>
            <pc:sldMk cId="1199100795" sldId="268"/>
            <ac:cxnSpMk id="31" creationId="{C9264529-D693-134D-69EC-834EBA493FF9}"/>
          </ac:cxnSpMkLst>
        </pc:cxnChg>
        <pc:cxnChg chg="add mod">
          <ac:chgData name="Yannick Seidel" userId="6d7a51a3-f98a-430f-bf9e-0549f0f0cd64" providerId="ADAL" clId="{E2F7BF3C-AAE6-443E-A3AB-25C3F5D3F771}" dt="2023-03-14T15:20:02.587" v="1158" actId="1036"/>
          <ac:cxnSpMkLst>
            <pc:docMk/>
            <pc:sldMk cId="1199100795" sldId="268"/>
            <ac:cxnSpMk id="34" creationId="{474201F2-66FA-B0B2-CE7E-2BB3B6834932}"/>
          </ac:cxnSpMkLst>
        </pc:cxnChg>
        <pc:cxnChg chg="add del mod">
          <ac:chgData name="Yannick Seidel" userId="6d7a51a3-f98a-430f-bf9e-0549f0f0cd64" providerId="ADAL" clId="{E2F7BF3C-AAE6-443E-A3AB-25C3F5D3F771}" dt="2023-03-14T15:19:14.163" v="1045" actId="478"/>
          <ac:cxnSpMkLst>
            <pc:docMk/>
            <pc:sldMk cId="1199100795" sldId="268"/>
            <ac:cxnSpMk id="35" creationId="{5CE1FC10-6331-B0AB-D181-44E0D1E0E791}"/>
          </ac:cxnSpMkLst>
        </pc:cxnChg>
        <pc:cxnChg chg="add mod">
          <ac:chgData name="Yannick Seidel" userId="6d7a51a3-f98a-430f-bf9e-0549f0f0cd64" providerId="ADAL" clId="{E2F7BF3C-AAE6-443E-A3AB-25C3F5D3F771}" dt="2023-03-14T15:19:32.604" v="1113" actId="1038"/>
          <ac:cxnSpMkLst>
            <pc:docMk/>
            <pc:sldMk cId="1199100795" sldId="268"/>
            <ac:cxnSpMk id="37" creationId="{9DC7DA65-5397-11E9-3DF0-0B0BFCFB131E}"/>
          </ac:cxnSpMkLst>
        </pc:cxnChg>
      </pc:sldChg>
      <pc:sldChg chg="addSp modSp new mod modTransition modNotesTx">
        <pc:chgData name="Yannick Seidel" userId="6d7a51a3-f98a-430f-bf9e-0549f0f0cd64" providerId="ADAL" clId="{E2F7BF3C-AAE6-443E-A3AB-25C3F5D3F771}" dt="2023-03-14T17:50:31.556" v="3910"/>
        <pc:sldMkLst>
          <pc:docMk/>
          <pc:sldMk cId="2030789095" sldId="269"/>
        </pc:sldMkLst>
        <pc:spChg chg="mod">
          <ac:chgData name="Yannick Seidel" userId="6d7a51a3-f98a-430f-bf9e-0549f0f0cd64" providerId="ADAL" clId="{E2F7BF3C-AAE6-443E-A3AB-25C3F5D3F771}" dt="2023-03-14T15:24:33.741" v="1247" actId="20577"/>
          <ac:spMkLst>
            <pc:docMk/>
            <pc:sldMk cId="2030789095" sldId="269"/>
            <ac:spMk id="2" creationId="{FCC2BB7B-E8CE-DFC7-90F6-2CD3AFEE20B7}"/>
          </ac:spMkLst>
        </pc:spChg>
        <pc:spChg chg="mod">
          <ac:chgData name="Yannick Seidel" userId="6d7a51a3-f98a-430f-bf9e-0549f0f0cd64" providerId="ADAL" clId="{E2F7BF3C-AAE6-443E-A3AB-25C3F5D3F771}" dt="2023-03-14T15:36:36.361" v="1473" actId="20577"/>
          <ac:spMkLst>
            <pc:docMk/>
            <pc:sldMk cId="2030789095" sldId="269"/>
            <ac:spMk id="4" creationId="{20AF8C77-62AB-4338-BD7B-16F804BD7E9A}"/>
          </ac:spMkLst>
        </pc:spChg>
        <pc:graphicFrameChg chg="add modGraphic">
          <ac:chgData name="Yannick Seidel" userId="6d7a51a3-f98a-430f-bf9e-0549f0f0cd64" providerId="ADAL" clId="{E2F7BF3C-AAE6-443E-A3AB-25C3F5D3F771}" dt="2023-03-14T15:22:34.698" v="1202" actId="27022"/>
          <ac:graphicFrameMkLst>
            <pc:docMk/>
            <pc:sldMk cId="2030789095" sldId="269"/>
            <ac:graphicFrameMk id="6" creationId="{672418B2-9551-42F7-440B-A3ACA07B93D6}"/>
          </ac:graphicFrameMkLst>
        </pc:graphicFrameChg>
      </pc:sldChg>
      <pc:sldChg chg="addSp delSp modSp new mod ord modTransition modNotesTx">
        <pc:chgData name="Yannick Seidel" userId="6d7a51a3-f98a-430f-bf9e-0549f0f0cd64" providerId="ADAL" clId="{E2F7BF3C-AAE6-443E-A3AB-25C3F5D3F771}" dt="2023-03-14T19:36:35.867" v="3986" actId="20577"/>
        <pc:sldMkLst>
          <pc:docMk/>
          <pc:sldMk cId="88418452" sldId="270"/>
        </pc:sldMkLst>
        <pc:spChg chg="mod">
          <ac:chgData name="Yannick Seidel" userId="6d7a51a3-f98a-430f-bf9e-0549f0f0cd64" providerId="ADAL" clId="{E2F7BF3C-AAE6-443E-A3AB-25C3F5D3F771}" dt="2023-03-14T17:04:22.023" v="3037" actId="242"/>
          <ac:spMkLst>
            <pc:docMk/>
            <pc:sldMk cId="88418452" sldId="270"/>
            <ac:spMk id="2" creationId="{7C0BE096-D696-4C4B-934F-D38A803E8236}"/>
          </ac:spMkLst>
        </pc:spChg>
        <pc:spChg chg="del">
          <ac:chgData name="Yannick Seidel" userId="6d7a51a3-f98a-430f-bf9e-0549f0f0cd64" providerId="ADAL" clId="{E2F7BF3C-AAE6-443E-A3AB-25C3F5D3F771}" dt="2023-03-14T17:04:05.940" v="3031" actId="22"/>
          <ac:spMkLst>
            <pc:docMk/>
            <pc:sldMk cId="88418452" sldId="270"/>
            <ac:spMk id="3" creationId="{23D986B9-0D79-8D41-8C85-8D3BF944EAE1}"/>
          </ac:spMkLst>
        </pc:spChg>
        <pc:spChg chg="mod">
          <ac:chgData name="Yannick Seidel" userId="6d7a51a3-f98a-430f-bf9e-0549f0f0cd64" providerId="ADAL" clId="{E2F7BF3C-AAE6-443E-A3AB-25C3F5D3F771}" dt="2023-03-14T19:36:35.867" v="3986" actId="20577"/>
          <ac:spMkLst>
            <pc:docMk/>
            <pc:sldMk cId="88418452" sldId="270"/>
            <ac:spMk id="4" creationId="{D5BF2453-EBC7-ADD8-7575-DCE84FED9246}"/>
          </ac:spMkLst>
        </pc:spChg>
        <pc:spChg chg="add mod">
          <ac:chgData name="Yannick Seidel" userId="6d7a51a3-f98a-430f-bf9e-0549f0f0cd64" providerId="ADAL" clId="{E2F7BF3C-AAE6-443E-A3AB-25C3F5D3F771}" dt="2023-03-14T17:08:27.799" v="3344"/>
          <ac:spMkLst>
            <pc:docMk/>
            <pc:sldMk cId="88418452" sldId="270"/>
            <ac:spMk id="7" creationId="{DFBCF7A0-178E-E8C9-F649-04D561855FAB}"/>
          </ac:spMkLst>
        </pc:spChg>
        <pc:picChg chg="add mod ord">
          <ac:chgData name="Yannick Seidel" userId="6d7a51a3-f98a-430f-bf9e-0549f0f0cd64" providerId="ADAL" clId="{E2F7BF3C-AAE6-443E-A3AB-25C3F5D3F771}" dt="2023-03-14T17:08:36.343" v="3346" actId="1076"/>
          <ac:picMkLst>
            <pc:docMk/>
            <pc:sldMk cId="88418452" sldId="270"/>
            <ac:picMk id="6" creationId="{7B283FB8-4D58-C94F-D268-EE21C0C55F55}"/>
          </ac:picMkLst>
        </pc:picChg>
      </pc:sldChg>
      <pc:sldChg chg="modSp new del mod">
        <pc:chgData name="Yannick Seidel" userId="6d7a51a3-f98a-430f-bf9e-0549f0f0cd64" providerId="ADAL" clId="{E2F7BF3C-AAE6-443E-A3AB-25C3F5D3F771}" dt="2023-03-14T16:22:35.589" v="1694" actId="2696"/>
        <pc:sldMkLst>
          <pc:docMk/>
          <pc:sldMk cId="1714685612" sldId="270"/>
        </pc:sldMkLst>
        <pc:spChg chg="mod">
          <ac:chgData name="Yannick Seidel" userId="6d7a51a3-f98a-430f-bf9e-0549f0f0cd64" providerId="ADAL" clId="{E2F7BF3C-AAE6-443E-A3AB-25C3F5D3F771}" dt="2023-03-14T16:22:19.591" v="1693" actId="20577"/>
          <ac:spMkLst>
            <pc:docMk/>
            <pc:sldMk cId="1714685612" sldId="270"/>
            <ac:spMk id="2" creationId="{20C0B5A1-3D76-A533-CE57-6C3505528397}"/>
          </ac:spMkLst>
        </pc:spChg>
      </pc:sldChg>
      <pc:sldChg chg="modSp new del mod">
        <pc:chgData name="Yannick Seidel" userId="6d7a51a3-f98a-430f-bf9e-0549f0f0cd64" providerId="ADAL" clId="{E2F7BF3C-AAE6-443E-A3AB-25C3F5D3F771}" dt="2023-03-14T16:22:08.888" v="1681" actId="2696"/>
        <pc:sldMkLst>
          <pc:docMk/>
          <pc:sldMk cId="3276217865" sldId="270"/>
        </pc:sldMkLst>
        <pc:spChg chg="mod">
          <ac:chgData name="Yannick Seidel" userId="6d7a51a3-f98a-430f-bf9e-0549f0f0cd64" providerId="ADAL" clId="{E2F7BF3C-AAE6-443E-A3AB-25C3F5D3F771}" dt="2023-03-14T16:21:28.704" v="1680" actId="242"/>
          <ac:spMkLst>
            <pc:docMk/>
            <pc:sldMk cId="3276217865" sldId="270"/>
            <ac:spMk id="2" creationId="{E56B3EE1-0B13-FDAF-ECBA-28FA0C943681}"/>
          </ac:spMkLst>
        </pc:spChg>
      </pc:sldChg>
      <pc:sldChg chg="addSp delSp modSp new mod modTransition modNotesTx">
        <pc:chgData name="Yannick Seidel" userId="6d7a51a3-f98a-430f-bf9e-0549f0f0cd64" providerId="ADAL" clId="{E2F7BF3C-AAE6-443E-A3AB-25C3F5D3F771}" dt="2023-03-14T19:36:24.905" v="3984" actId="20577"/>
        <pc:sldMkLst>
          <pc:docMk/>
          <pc:sldMk cId="1805205273" sldId="271"/>
        </pc:sldMkLst>
        <pc:spChg chg="mod">
          <ac:chgData name="Yannick Seidel" userId="6d7a51a3-f98a-430f-bf9e-0549f0f0cd64" providerId="ADAL" clId="{E2F7BF3C-AAE6-443E-A3AB-25C3F5D3F771}" dt="2023-03-14T17:08:16.230" v="3342" actId="962"/>
          <ac:spMkLst>
            <pc:docMk/>
            <pc:sldMk cId="1805205273" sldId="271"/>
            <ac:spMk id="2" creationId="{447F92D2-E961-0345-38A4-AD6F817DAD54}"/>
          </ac:spMkLst>
        </pc:spChg>
        <pc:spChg chg="del">
          <ac:chgData name="Yannick Seidel" userId="6d7a51a3-f98a-430f-bf9e-0549f0f0cd64" providerId="ADAL" clId="{E2F7BF3C-AAE6-443E-A3AB-25C3F5D3F771}" dt="2023-03-14T17:08:09.237" v="3338" actId="22"/>
          <ac:spMkLst>
            <pc:docMk/>
            <pc:sldMk cId="1805205273" sldId="271"/>
            <ac:spMk id="3" creationId="{7F2C6BD0-7463-6543-E1CF-A36F041AA94E}"/>
          </ac:spMkLst>
        </pc:spChg>
        <pc:spChg chg="mod">
          <ac:chgData name="Yannick Seidel" userId="6d7a51a3-f98a-430f-bf9e-0549f0f0cd64" providerId="ADAL" clId="{E2F7BF3C-AAE6-443E-A3AB-25C3F5D3F771}" dt="2023-03-14T19:36:24.905" v="3984" actId="20577"/>
          <ac:spMkLst>
            <pc:docMk/>
            <pc:sldMk cId="1805205273" sldId="271"/>
            <ac:spMk id="4" creationId="{DF273705-1339-3133-F8F4-322FE3DE4493}"/>
          </ac:spMkLst>
        </pc:spChg>
        <pc:spChg chg="add mod">
          <ac:chgData name="Yannick Seidel" userId="6d7a51a3-f98a-430f-bf9e-0549f0f0cd64" providerId="ADAL" clId="{E2F7BF3C-AAE6-443E-A3AB-25C3F5D3F771}" dt="2023-03-14T17:08:22.471" v="3343"/>
          <ac:spMkLst>
            <pc:docMk/>
            <pc:sldMk cId="1805205273" sldId="271"/>
            <ac:spMk id="7" creationId="{A4D9673A-91F2-4B58-DF48-620ED2393FA5}"/>
          </ac:spMkLst>
        </pc:spChg>
        <pc:picChg chg="add mod ord">
          <ac:chgData name="Yannick Seidel" userId="6d7a51a3-f98a-430f-bf9e-0549f0f0cd64" providerId="ADAL" clId="{E2F7BF3C-AAE6-443E-A3AB-25C3F5D3F771}" dt="2023-03-14T17:09:17.123" v="3360" actId="1038"/>
          <ac:picMkLst>
            <pc:docMk/>
            <pc:sldMk cId="1805205273" sldId="271"/>
            <ac:picMk id="6" creationId="{6B654EF9-9D34-76B0-925F-2647D9320F0C}"/>
          </ac:picMkLst>
        </pc:picChg>
      </pc:sldChg>
      <pc:sldChg chg="new del">
        <pc:chgData name="Yannick Seidel" userId="6d7a51a3-f98a-430f-bf9e-0549f0f0cd64" providerId="ADAL" clId="{E2F7BF3C-AAE6-443E-A3AB-25C3F5D3F771}" dt="2023-03-14T17:12:48.553" v="3385" actId="47"/>
        <pc:sldMkLst>
          <pc:docMk/>
          <pc:sldMk cId="649925438" sldId="272"/>
        </pc:sldMkLst>
      </pc:sldChg>
      <pc:sldChg chg="modSp new mod modTransition">
        <pc:chgData name="Yannick Seidel" userId="6d7a51a3-f98a-430f-bf9e-0549f0f0cd64" providerId="ADAL" clId="{E2F7BF3C-AAE6-443E-A3AB-25C3F5D3F771}" dt="2023-03-14T19:36:53.108" v="3990" actId="20577"/>
        <pc:sldMkLst>
          <pc:docMk/>
          <pc:sldMk cId="1235327902" sldId="272"/>
        </pc:sldMkLst>
        <pc:spChg chg="mod">
          <ac:chgData name="Yannick Seidel" userId="6d7a51a3-f98a-430f-bf9e-0549f0f0cd64" providerId="ADAL" clId="{E2F7BF3C-AAE6-443E-A3AB-25C3F5D3F771}" dt="2023-03-14T17:29:24.258" v="3519" actId="20577"/>
          <ac:spMkLst>
            <pc:docMk/>
            <pc:sldMk cId="1235327902" sldId="272"/>
            <ac:spMk id="2" creationId="{129402A3-9587-94D2-65CF-B78801C61EB5}"/>
          </ac:spMkLst>
        </pc:spChg>
        <pc:spChg chg="mod">
          <ac:chgData name="Yannick Seidel" userId="6d7a51a3-f98a-430f-bf9e-0549f0f0cd64" providerId="ADAL" clId="{E2F7BF3C-AAE6-443E-A3AB-25C3F5D3F771}" dt="2023-03-14T17:37:23.225" v="3897" actId="113"/>
          <ac:spMkLst>
            <pc:docMk/>
            <pc:sldMk cId="1235327902" sldId="272"/>
            <ac:spMk id="3" creationId="{0300C9A2-5BD6-8F5C-4FDD-8DEED46069E7}"/>
          </ac:spMkLst>
        </pc:spChg>
        <pc:spChg chg="mod">
          <ac:chgData name="Yannick Seidel" userId="6d7a51a3-f98a-430f-bf9e-0549f0f0cd64" providerId="ADAL" clId="{E2F7BF3C-AAE6-443E-A3AB-25C3F5D3F771}" dt="2023-03-14T19:36:53.108" v="3990" actId="20577"/>
          <ac:spMkLst>
            <pc:docMk/>
            <pc:sldMk cId="1235327902" sldId="272"/>
            <ac:spMk id="4" creationId="{6289511C-08B3-9B92-E15D-AD550DC8232B}"/>
          </ac:spMkLst>
        </pc:spChg>
      </pc:sldChg>
      <pc:sldMasterChg chg="delSp mod modSldLayout">
        <pc:chgData name="Yannick Seidel" userId="6d7a51a3-f98a-430f-bf9e-0549f0f0cd64" providerId="ADAL" clId="{E2F7BF3C-AAE6-443E-A3AB-25C3F5D3F771}" dt="2023-03-14T15:23:29.422" v="1235" actId="478"/>
        <pc:sldMasterMkLst>
          <pc:docMk/>
          <pc:sldMasterMk cId="3833001750" sldId="2147483648"/>
        </pc:sldMasterMkLst>
        <pc:spChg chg="del">
          <ac:chgData name="Yannick Seidel" userId="6d7a51a3-f98a-430f-bf9e-0549f0f0cd64" providerId="ADAL" clId="{E2F7BF3C-AAE6-443E-A3AB-25C3F5D3F771}" dt="2023-03-14T15:23:29.422" v="1235" actId="478"/>
          <ac:spMkLst>
            <pc:docMk/>
            <pc:sldMasterMk cId="3833001750" sldId="2147483648"/>
            <ac:spMk id="2" creationId="{00000000-0000-0000-0000-000000000000}"/>
          </ac:spMkLst>
        </pc:spChg>
        <pc:spChg chg="del">
          <ac:chgData name="Yannick Seidel" userId="6d7a51a3-f98a-430f-bf9e-0549f0f0cd64" providerId="ADAL" clId="{E2F7BF3C-AAE6-443E-A3AB-25C3F5D3F771}" dt="2023-03-14T15:23:25.895" v="1234" actId="478"/>
          <ac:spMkLst>
            <pc:docMk/>
            <pc:sldMasterMk cId="3833001750" sldId="2147483648"/>
            <ac:spMk id="3" creationId="{00000000-0000-0000-0000-000000000000}"/>
          </ac:spMkLst>
        </pc:spChg>
        <pc:sldLayoutChg chg="modSp mod">
          <pc:chgData name="Yannick Seidel" userId="6d7a51a3-f98a-430f-bf9e-0549f0f0cd64" providerId="ADAL" clId="{E2F7BF3C-AAE6-443E-A3AB-25C3F5D3F771}" dt="2023-03-14T14:40:58.046" v="370" actId="1036"/>
          <pc:sldLayoutMkLst>
            <pc:docMk/>
            <pc:sldMasterMk cId="3833001750" sldId="2147483648"/>
            <pc:sldLayoutMk cId="3863310458" sldId="2147483650"/>
          </pc:sldLayoutMkLst>
          <pc:spChg chg="mod">
            <ac:chgData name="Yannick Seidel" userId="6d7a51a3-f98a-430f-bf9e-0549f0f0cd64" providerId="ADAL" clId="{E2F7BF3C-AAE6-443E-A3AB-25C3F5D3F771}" dt="2023-03-14T14:40:58.046" v="370" actId="1036"/>
            <ac:spMkLst>
              <pc:docMk/>
              <pc:sldMasterMk cId="3833001750" sldId="2147483648"/>
              <pc:sldLayoutMk cId="3863310458" sldId="2147483650"/>
              <ac:spMk id="2" creationId="{00000000-0000-0000-0000-000000000000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BEDEEB-833C-42BB-8678-D937F93AD633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48CAF-6161-4BBA-B546-329FDDD0B68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491848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B0473-ED6C-4E1A-9762-E81DF49C2CA2}" type="datetimeFigureOut">
              <a:rPr lang="de-DE" smtClean="0"/>
              <a:t>14.03.2023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6D9F2B-5E54-4A14-9CD5-BB615536ED8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30704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Bildlink</a:t>
            </a:r>
            <a:r>
              <a:rPr lang="de-DE" dirty="0"/>
              <a:t>: https://www.behance.net/gallery/59192949/Free-Social-Media-Mockups-and-Guidelines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D9F2B-5E54-4A14-9CD5-BB615536ED89}" type="slidenum">
              <a:rPr lang="de-DE" smtClean="0"/>
              <a:t>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1877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Die Präsentation ist in zwei Teile gegliedert:</a:t>
            </a:r>
          </a:p>
          <a:p>
            <a:pPr marL="228600" indent="-228600">
              <a:buAutoNum type="arabicPeriod"/>
            </a:pPr>
            <a:r>
              <a:rPr lang="de-DE" b="1" dirty="0"/>
              <a:t>Idee der Website</a:t>
            </a:r>
            <a:r>
              <a:rPr lang="de-DE" dirty="0"/>
              <a:t> sowie die </a:t>
            </a:r>
            <a:r>
              <a:rPr lang="de-DE" b="1" dirty="0"/>
              <a:t>verwendeten Technologien </a:t>
            </a:r>
            <a:r>
              <a:rPr lang="de-DE" b="0" dirty="0"/>
              <a:t>passend</a:t>
            </a:r>
            <a:r>
              <a:rPr lang="de-DE" b="1" dirty="0"/>
              <a:t> </a:t>
            </a:r>
            <a:r>
              <a:rPr lang="de-DE" dirty="0"/>
              <a:t>entlang der Nutzererfahrung der Website</a:t>
            </a:r>
          </a:p>
          <a:p>
            <a:pPr marL="228600" indent="-228600">
              <a:buAutoNum type="arabicPeriod"/>
            </a:pPr>
            <a:r>
              <a:rPr lang="de-DE" dirty="0"/>
              <a:t>Live-Demo unserer Website, einmal den Prozess durchlaufen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D9F2B-5E54-4A14-9CD5-BB615536ED89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787445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Bildlink</a:t>
            </a:r>
            <a:r>
              <a:rPr lang="de-DE" dirty="0"/>
              <a:t>: https://www.spd-wirtschaftsforum.de/wp-content/uploads/2018/09/Fotolia_202818439_L.jpg</a:t>
            </a:r>
          </a:p>
          <a:p>
            <a:r>
              <a:rPr lang="de-DE" dirty="0"/>
              <a:t>bearbeitet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D9F2B-5E54-4A14-9CD5-BB615536ED89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966410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Hier und auf allen anderen Pages verwenden wir eine Templating Engine:</a:t>
            </a:r>
          </a:p>
          <a:p>
            <a:pPr marL="171450" indent="-171450">
              <a:buFontTx/>
              <a:buChar char="-"/>
            </a:pPr>
            <a:r>
              <a:rPr lang="de-DE" dirty="0"/>
              <a:t>das heißt, wir können bestimmte Elemente auf allen Seiten unserer Website nutzen, ohne den Code immer wieder zu schreiben</a:t>
            </a:r>
          </a:p>
          <a:p>
            <a:pPr marL="171450" indent="-171450">
              <a:buFontTx/>
              <a:buChar char="-"/>
            </a:pPr>
            <a:r>
              <a:rPr lang="de-DE" dirty="0"/>
              <a:t>nur der Body wird dann noch für jede Seite benötigt und in </a:t>
            </a:r>
            <a:r>
              <a:rPr lang="de-DE" dirty="0" err="1"/>
              <a:t>ejs</a:t>
            </a:r>
            <a:r>
              <a:rPr lang="de-DE" dirty="0"/>
              <a:t> (</a:t>
            </a:r>
            <a:r>
              <a:rPr lang="de-DE" dirty="0" err="1"/>
              <a:t>embedded</a:t>
            </a:r>
            <a:r>
              <a:rPr lang="de-DE" dirty="0"/>
              <a:t> JavaScript) – Dateien gespeichert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D9F2B-5E54-4A14-9CD5-BB615536ED89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967631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Zeile 1: 	hier</a:t>
            </a:r>
          </a:p>
          <a:p>
            <a:r>
              <a:rPr lang="de-DE" dirty="0"/>
              <a:t>Zeile 2:	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D9F2B-5E54-4A14-9CD5-BB615536ED89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93323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Zeile 1: 	Abfrage der Gültigkeit der Userdaten durch die API</a:t>
            </a:r>
          </a:p>
          <a:p>
            <a:r>
              <a:rPr lang="de-DE" dirty="0"/>
              <a:t>Zeile 2: 	Abfrage des Nutzers nach seiner ID</a:t>
            </a:r>
          </a:p>
          <a:p>
            <a:r>
              <a:rPr lang="de-DE" dirty="0"/>
              <a:t>Zeile 3: 	Registrieren eines neuen Nutzers über die API in der Datenbank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D9F2B-5E54-4A14-9CD5-BB615536ED89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263026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D9F2B-5E54-4A14-9CD5-BB615536ED89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46723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 err="1"/>
              <a:t>Bildlink</a:t>
            </a:r>
            <a:r>
              <a:rPr lang="de-DE" dirty="0"/>
              <a:t>: https://pixabay.com/de/illustrations/fragezeichen-hinweis-duplikat-2405202/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6D9F2B-5E54-4A14-9CD5-BB615536ED89}" type="slidenum">
              <a:rPr lang="de-DE" smtClean="0"/>
              <a:t>14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0837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r>
              <a:rPr lang="de-DE" dirty="0"/>
              <a:t>Mastertitelformat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b="1" baseline="0">
                <a:solidFill>
                  <a:srgbClr val="5D697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3268872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133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5D6971"/>
                </a:solidFill>
              </a:defRPr>
            </a:lvl1pPr>
            <a:lvl2pPr>
              <a:defRPr>
                <a:solidFill>
                  <a:srgbClr val="5D6971"/>
                </a:solidFill>
              </a:defRPr>
            </a:lvl2pPr>
            <a:lvl3pPr>
              <a:defRPr>
                <a:solidFill>
                  <a:srgbClr val="5D6971"/>
                </a:solidFill>
              </a:defRPr>
            </a:lvl3pPr>
            <a:lvl4pPr>
              <a:defRPr>
                <a:solidFill>
                  <a:srgbClr val="5D6971"/>
                </a:solidFill>
              </a:defRPr>
            </a:lvl4pPr>
            <a:lvl5pPr>
              <a:defRPr>
                <a:solidFill>
                  <a:srgbClr val="5D697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30784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5D6971"/>
                </a:solidFill>
              </a:defRPr>
            </a:lvl1pPr>
            <a:lvl2pPr>
              <a:defRPr>
                <a:solidFill>
                  <a:srgbClr val="5D6971"/>
                </a:solidFill>
              </a:defRPr>
            </a:lvl2pPr>
            <a:lvl3pPr>
              <a:defRPr>
                <a:solidFill>
                  <a:srgbClr val="5D6971"/>
                </a:solidFill>
              </a:defRPr>
            </a:lvl3pPr>
            <a:lvl4pPr>
              <a:defRPr>
                <a:solidFill>
                  <a:srgbClr val="5D6971"/>
                </a:solidFill>
              </a:defRPr>
            </a:lvl4pPr>
            <a:lvl5pPr>
              <a:defRPr>
                <a:solidFill>
                  <a:srgbClr val="5D697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7678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95424"/>
            <a:ext cx="10972800" cy="1143000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5D697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  <a:lvl2pPr>
              <a:defRPr>
                <a:solidFill>
                  <a:srgbClr val="5D6971"/>
                </a:solidFill>
              </a:defRPr>
            </a:lvl2pPr>
            <a:lvl3pPr>
              <a:defRPr>
                <a:solidFill>
                  <a:srgbClr val="5D6971"/>
                </a:solidFill>
              </a:defRPr>
            </a:lvl3pPr>
            <a:lvl4pPr>
              <a:defRPr>
                <a:solidFill>
                  <a:srgbClr val="5D6971"/>
                </a:solidFill>
              </a:defRPr>
            </a:lvl4pPr>
            <a:lvl5pPr>
              <a:defRPr>
                <a:solidFill>
                  <a:srgbClr val="5D6971"/>
                </a:solidFill>
              </a:defRPr>
            </a:lvl5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rgbClr val="5D697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7" name="Department_author_documentname">
            <a:extLst>
              <a:ext uri="{FF2B5EF4-FFF2-40B4-BE49-F238E27FC236}">
                <a16:creationId xmlns:a16="http://schemas.microsoft.com/office/drawing/2014/main" id="{90FA53C3-4259-4F43-999C-1C49F8F7BF75}"/>
              </a:ext>
            </a:extLst>
          </p:cNvPr>
          <p:cNvSpPr txBox="1"/>
          <p:nvPr userDrawn="1"/>
        </p:nvSpPr>
        <p:spPr bwMode="gray">
          <a:xfrm>
            <a:off x="371475" y="6460768"/>
            <a:ext cx="3960000" cy="9000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de-DE" sz="1000" b="1" dirty="0">
              <a:solidFill>
                <a:srgbClr val="5D69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3310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>
                <a:solidFill>
                  <a:srgbClr val="5D697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aseline="0">
                <a:solidFill>
                  <a:srgbClr val="5D697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rgbClr val="5D697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4961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5D6971"/>
                </a:solidFill>
              </a:defRPr>
            </a:lvl1pPr>
            <a:lvl2pPr>
              <a:defRPr sz="2400">
                <a:solidFill>
                  <a:srgbClr val="5D6971"/>
                </a:solidFill>
              </a:defRPr>
            </a:lvl2pPr>
            <a:lvl3pPr>
              <a:defRPr sz="2000">
                <a:solidFill>
                  <a:srgbClr val="5D6971"/>
                </a:solidFill>
              </a:defRPr>
            </a:lvl3pPr>
            <a:lvl4pPr>
              <a:defRPr sz="1800">
                <a:solidFill>
                  <a:srgbClr val="5D6971"/>
                </a:solidFill>
              </a:defRPr>
            </a:lvl4pPr>
            <a:lvl5pPr>
              <a:defRPr sz="1800">
                <a:solidFill>
                  <a:srgbClr val="5D697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>
                <a:solidFill>
                  <a:srgbClr val="5D6971"/>
                </a:solidFill>
              </a:defRPr>
            </a:lvl1pPr>
            <a:lvl2pPr>
              <a:defRPr sz="2400">
                <a:solidFill>
                  <a:srgbClr val="5D6971"/>
                </a:solidFill>
              </a:defRPr>
            </a:lvl2pPr>
            <a:lvl3pPr>
              <a:defRPr sz="2000">
                <a:solidFill>
                  <a:srgbClr val="5D6971"/>
                </a:solidFill>
              </a:defRPr>
            </a:lvl3pPr>
            <a:lvl4pPr>
              <a:defRPr sz="1800">
                <a:solidFill>
                  <a:srgbClr val="5D6971"/>
                </a:solidFill>
              </a:defRPr>
            </a:lvl4pPr>
            <a:lvl5pPr>
              <a:defRPr sz="1800">
                <a:solidFill>
                  <a:srgbClr val="5D697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rgbClr val="5D697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27297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5D697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5D6971"/>
                </a:solidFill>
              </a:defRPr>
            </a:lvl1pPr>
            <a:lvl2pPr>
              <a:defRPr sz="2000">
                <a:solidFill>
                  <a:srgbClr val="5D6971"/>
                </a:solidFill>
              </a:defRPr>
            </a:lvl2pPr>
            <a:lvl3pPr>
              <a:defRPr sz="1800">
                <a:solidFill>
                  <a:srgbClr val="5D6971"/>
                </a:solidFill>
              </a:defRPr>
            </a:lvl3pPr>
            <a:lvl4pPr>
              <a:defRPr sz="1600">
                <a:solidFill>
                  <a:srgbClr val="5D6971"/>
                </a:solidFill>
              </a:defRPr>
            </a:lvl4pPr>
            <a:lvl5pPr>
              <a:defRPr sz="1600">
                <a:solidFill>
                  <a:srgbClr val="5D69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solidFill>
                  <a:srgbClr val="5D697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>
                <a:solidFill>
                  <a:srgbClr val="5D6971"/>
                </a:solidFill>
              </a:defRPr>
            </a:lvl1pPr>
            <a:lvl2pPr>
              <a:defRPr sz="2000">
                <a:solidFill>
                  <a:srgbClr val="5D6971"/>
                </a:solidFill>
              </a:defRPr>
            </a:lvl2pPr>
            <a:lvl3pPr>
              <a:defRPr sz="1800">
                <a:solidFill>
                  <a:srgbClr val="5D6971"/>
                </a:solidFill>
              </a:defRPr>
            </a:lvl3pPr>
            <a:lvl4pPr>
              <a:defRPr sz="1600">
                <a:solidFill>
                  <a:srgbClr val="5D6971"/>
                </a:solidFill>
              </a:defRPr>
            </a:lvl4pPr>
            <a:lvl5pPr>
              <a:defRPr sz="1600">
                <a:solidFill>
                  <a:srgbClr val="5D697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00">
                <a:solidFill>
                  <a:srgbClr val="5D697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2580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1907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3628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5D697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>
                <a:solidFill>
                  <a:srgbClr val="5D6971"/>
                </a:solidFill>
              </a:defRPr>
            </a:lvl1pPr>
            <a:lvl2pPr>
              <a:defRPr sz="2800">
                <a:solidFill>
                  <a:srgbClr val="5D6971"/>
                </a:solidFill>
              </a:defRPr>
            </a:lvl2pPr>
            <a:lvl3pPr>
              <a:defRPr sz="2400">
                <a:solidFill>
                  <a:srgbClr val="5D6971"/>
                </a:solidFill>
              </a:defRPr>
            </a:lvl3pPr>
            <a:lvl4pPr>
              <a:defRPr sz="2000">
                <a:solidFill>
                  <a:srgbClr val="5D6971"/>
                </a:solidFill>
              </a:defRPr>
            </a:lvl4pPr>
            <a:lvl5pPr>
              <a:defRPr sz="2000">
                <a:solidFill>
                  <a:srgbClr val="5D697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D697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9486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>
                <a:solidFill>
                  <a:srgbClr val="5D6971"/>
                </a:solidFill>
              </a:defRPr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>
                <a:solidFill>
                  <a:srgbClr val="5D697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rgbClr val="5D697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5D697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466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/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/>
                </a:solidFill>
              </a:defRPr>
            </a:lvl1pPr>
          </a:lstStyle>
          <a:p>
            <a:fld id="{700C0DA9-A578-47D0-AE0C-EE9A7D46AEC4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8" name="Daten 11">
            <a:extLst>
              <a:ext uri="{FF2B5EF4-FFF2-40B4-BE49-F238E27FC236}">
                <a16:creationId xmlns:a16="http://schemas.microsoft.com/office/drawing/2014/main" id="{5689A1A7-35EE-4313-B5DC-D129B3683129}"/>
              </a:ext>
            </a:extLst>
          </p:cNvPr>
          <p:cNvSpPr/>
          <p:nvPr userDrawn="1"/>
        </p:nvSpPr>
        <p:spPr>
          <a:xfrm>
            <a:off x="6781986" y="-326129"/>
            <a:ext cx="7546321" cy="1540037"/>
          </a:xfrm>
          <a:prstGeom prst="flowChartInputOutpu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Daten 11">
            <a:extLst>
              <a:ext uri="{FF2B5EF4-FFF2-40B4-BE49-F238E27FC236}">
                <a16:creationId xmlns:a16="http://schemas.microsoft.com/office/drawing/2014/main" id="{44FA1920-36CB-43D5-AF3E-7E464FF04989}"/>
              </a:ext>
            </a:extLst>
          </p:cNvPr>
          <p:cNvSpPr/>
          <p:nvPr userDrawn="1"/>
        </p:nvSpPr>
        <p:spPr>
          <a:xfrm>
            <a:off x="480674" y="-324541"/>
            <a:ext cx="7546321" cy="1540037"/>
          </a:xfrm>
          <a:prstGeom prst="flowChartInputOutput">
            <a:avLst/>
          </a:prstGeom>
          <a:gradFill flip="none" rotWithShape="1">
            <a:gsLst>
              <a:gs pos="16000">
                <a:schemeClr val="bg1">
                  <a:lumMod val="85000"/>
                </a:schemeClr>
              </a:gs>
              <a:gs pos="100000">
                <a:schemeClr val="tx2">
                  <a:lumMod val="17000"/>
                  <a:lumOff val="83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endParaRPr lang="de-DE"/>
          </a:p>
        </p:txBody>
      </p:sp>
      <p:sp>
        <p:nvSpPr>
          <p:cNvPr id="11" name="Textplatzhalter 2">
            <a:extLst>
              <a:ext uri="{FF2B5EF4-FFF2-40B4-BE49-F238E27FC236}">
                <a16:creationId xmlns:a16="http://schemas.microsoft.com/office/drawing/2014/main" id="{991F96D6-6D7F-480D-B0BB-5CC21B44160E}"/>
              </a:ext>
            </a:extLst>
          </p:cNvPr>
          <p:cNvSpPr txBox="1">
            <a:spLocks/>
          </p:cNvSpPr>
          <p:nvPr userDrawn="1"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de-DE">
              <a:solidFill>
                <a:schemeClr val="bg1"/>
              </a:solidFill>
            </a:endParaRPr>
          </a:p>
        </p:txBody>
      </p:sp>
      <p:sp>
        <p:nvSpPr>
          <p:cNvPr id="12" name="Foliennummernplatzhalter 5">
            <a:extLst>
              <a:ext uri="{FF2B5EF4-FFF2-40B4-BE49-F238E27FC236}">
                <a16:creationId xmlns:a16="http://schemas.microsoft.com/office/drawing/2014/main" id="{BF1CF014-0BB2-4640-8598-7B0414C5E1F1}"/>
              </a:ext>
            </a:extLst>
          </p:cNvPr>
          <p:cNvSpPr txBox="1">
            <a:spLocks/>
          </p:cNvSpPr>
          <p:nvPr userDrawn="1"/>
        </p:nvSpPr>
        <p:spPr>
          <a:xfrm>
            <a:off x="8610600" y="6356350"/>
            <a:ext cx="2743200" cy="363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489E2CA-50DE-C549-B02A-D1362E07581B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3" name="Daten 11">
            <a:extLst>
              <a:ext uri="{FF2B5EF4-FFF2-40B4-BE49-F238E27FC236}">
                <a16:creationId xmlns:a16="http://schemas.microsoft.com/office/drawing/2014/main" id="{EF0A29C4-80AD-4EF3-96CA-CF32181AB8CE}"/>
              </a:ext>
            </a:extLst>
          </p:cNvPr>
          <p:cNvSpPr/>
          <p:nvPr userDrawn="1"/>
        </p:nvSpPr>
        <p:spPr>
          <a:xfrm>
            <a:off x="-5224464" y="-326129"/>
            <a:ext cx="7546321" cy="1541502"/>
          </a:xfrm>
          <a:prstGeom prst="flowChartInputOutput">
            <a:avLst/>
          </a:prstGeom>
          <a:gradFill flip="none" rotWithShape="1">
            <a:gsLst>
              <a:gs pos="0">
                <a:schemeClr val="bg1"/>
              </a:gs>
              <a:gs pos="65000">
                <a:schemeClr val="bg1">
                  <a:lumMod val="95000"/>
                </a:schemeClr>
              </a:gs>
              <a:gs pos="72000">
                <a:schemeClr val="bg1">
                  <a:lumMod val="8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Daten 11">
            <a:extLst>
              <a:ext uri="{FF2B5EF4-FFF2-40B4-BE49-F238E27FC236}">
                <a16:creationId xmlns:a16="http://schemas.microsoft.com/office/drawing/2014/main" id="{78E393FC-A77E-4F9A-A491-2160E4DEC680}"/>
              </a:ext>
            </a:extLst>
          </p:cNvPr>
          <p:cNvSpPr/>
          <p:nvPr userDrawn="1"/>
        </p:nvSpPr>
        <p:spPr>
          <a:xfrm>
            <a:off x="8393439" y="-327717"/>
            <a:ext cx="7546321" cy="1540037"/>
          </a:xfrm>
          <a:prstGeom prst="flowChartInputOutput">
            <a:avLst/>
          </a:prstGeom>
          <a:gradFill flip="none" rotWithShape="1">
            <a:gsLst>
              <a:gs pos="0">
                <a:srgbClr val="404040">
                  <a:lumMod val="50000"/>
                </a:srgbClr>
              </a:gs>
              <a:gs pos="10000">
                <a:srgbClr val="BABABA">
                  <a:lumMod val="79000"/>
                  <a:lumOff val="21000"/>
                </a:srgbClr>
              </a:gs>
              <a:gs pos="0">
                <a:srgbClr val="404040"/>
              </a:gs>
              <a:gs pos="35000">
                <a:schemeClr val="bg2">
                  <a:lumMod val="41000"/>
                  <a:lumOff val="59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Titelplatzhalter 1">
            <a:extLst>
              <a:ext uri="{FF2B5EF4-FFF2-40B4-BE49-F238E27FC236}">
                <a16:creationId xmlns:a16="http://schemas.microsoft.com/office/drawing/2014/main" id="{610FA756-A380-4027-8330-0D5A2D79E1A6}"/>
              </a:ext>
            </a:extLst>
          </p:cNvPr>
          <p:cNvSpPr txBox="1">
            <a:spLocks/>
          </p:cNvSpPr>
          <p:nvPr userDrawn="1"/>
        </p:nvSpPr>
        <p:spPr>
          <a:xfrm>
            <a:off x="549073" y="-181477"/>
            <a:ext cx="68467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de-DE">
              <a:solidFill>
                <a:schemeClr val="bg1"/>
              </a:solidFill>
            </a:endParaRPr>
          </a:p>
        </p:txBody>
      </p:sp>
      <p:sp>
        <p:nvSpPr>
          <p:cNvPr id="16" name="Rechtwinkliges Dreieck 15">
            <a:extLst>
              <a:ext uri="{FF2B5EF4-FFF2-40B4-BE49-F238E27FC236}">
                <a16:creationId xmlns:a16="http://schemas.microsoft.com/office/drawing/2014/main" id="{B22E38A6-3F71-4F87-B000-B8B77AADBEBA}"/>
              </a:ext>
            </a:extLst>
          </p:cNvPr>
          <p:cNvSpPr/>
          <p:nvPr userDrawn="1"/>
        </p:nvSpPr>
        <p:spPr>
          <a:xfrm rot="16200000">
            <a:off x="9606038" y="4273183"/>
            <a:ext cx="2622403" cy="2547216"/>
          </a:xfrm>
          <a:prstGeom prst="rtTriangle">
            <a:avLst/>
          </a:prstGeom>
          <a:gradFill flip="none" rotWithShape="1">
            <a:gsLst>
              <a:gs pos="96000">
                <a:schemeClr val="bg1"/>
              </a:gs>
              <a:gs pos="3933">
                <a:srgbClr val="DEDEDE"/>
              </a:gs>
              <a:gs pos="15000">
                <a:schemeClr val="bg1">
                  <a:lumMod val="95000"/>
                </a:schemeClr>
              </a:gs>
              <a:gs pos="90000">
                <a:schemeClr val="bg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Daten 11">
            <a:extLst>
              <a:ext uri="{FF2B5EF4-FFF2-40B4-BE49-F238E27FC236}">
                <a16:creationId xmlns:a16="http://schemas.microsoft.com/office/drawing/2014/main" id="{D16348C3-BDED-4298-927D-D439CECA3E05}"/>
              </a:ext>
            </a:extLst>
          </p:cNvPr>
          <p:cNvSpPr/>
          <p:nvPr userDrawn="1"/>
        </p:nvSpPr>
        <p:spPr>
          <a:xfrm>
            <a:off x="6026235" y="1212320"/>
            <a:ext cx="11829477" cy="2406284"/>
          </a:xfrm>
          <a:prstGeom prst="flowChartInputOutput">
            <a:avLst/>
          </a:prstGeom>
          <a:gradFill flip="none" rotWithShape="1">
            <a:gsLst>
              <a:gs pos="0">
                <a:srgbClr val="FF0000"/>
              </a:gs>
              <a:gs pos="7000">
                <a:schemeClr val="tx2">
                  <a:lumMod val="20000"/>
                  <a:lumOff val="80000"/>
                </a:schemeClr>
              </a:gs>
              <a:gs pos="0">
                <a:srgbClr val="595959">
                  <a:lumMod val="52000"/>
                </a:srgbClr>
              </a:gs>
              <a:gs pos="44000">
                <a:schemeClr val="bg1"/>
              </a:gs>
            </a:gsLst>
            <a:lin ang="4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Daten 11">
            <a:extLst>
              <a:ext uri="{FF2B5EF4-FFF2-40B4-BE49-F238E27FC236}">
                <a16:creationId xmlns:a16="http://schemas.microsoft.com/office/drawing/2014/main" id="{F856BB7D-CD39-404D-AF5A-67E4305B802E}"/>
              </a:ext>
            </a:extLst>
          </p:cNvPr>
          <p:cNvSpPr/>
          <p:nvPr userDrawn="1"/>
        </p:nvSpPr>
        <p:spPr>
          <a:xfrm>
            <a:off x="7084491" y="1212320"/>
            <a:ext cx="11829477" cy="2406284"/>
          </a:xfrm>
          <a:prstGeom prst="flowChartInputOutput">
            <a:avLst/>
          </a:prstGeom>
          <a:gradFill flip="none" rotWithShape="1">
            <a:gsLst>
              <a:gs pos="0">
                <a:srgbClr val="262626"/>
              </a:gs>
              <a:gs pos="10000">
                <a:schemeClr val="bg2">
                  <a:lumMod val="40000"/>
                  <a:lumOff val="60000"/>
                </a:schemeClr>
              </a:gs>
              <a:gs pos="0">
                <a:srgbClr val="595959">
                  <a:lumMod val="52000"/>
                </a:srgbClr>
              </a:gs>
              <a:gs pos="32000">
                <a:schemeClr val="bg1">
                  <a:lumMod val="95000"/>
                </a:schemeClr>
              </a:gs>
              <a:gs pos="45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Daten 11">
            <a:extLst>
              <a:ext uri="{FF2B5EF4-FFF2-40B4-BE49-F238E27FC236}">
                <a16:creationId xmlns:a16="http://schemas.microsoft.com/office/drawing/2014/main" id="{2CBAA688-BB35-4143-8313-F63F364E1B32}"/>
              </a:ext>
            </a:extLst>
          </p:cNvPr>
          <p:cNvSpPr/>
          <p:nvPr userDrawn="1"/>
        </p:nvSpPr>
        <p:spPr>
          <a:xfrm>
            <a:off x="9451695" y="-327717"/>
            <a:ext cx="7546321" cy="1540037"/>
          </a:xfrm>
          <a:prstGeom prst="flowChartInputOutput">
            <a:avLst/>
          </a:prstGeom>
          <a:gradFill flip="none" rotWithShape="1">
            <a:gsLst>
              <a:gs pos="0">
                <a:srgbClr val="404040">
                  <a:lumMod val="59000"/>
                </a:srgbClr>
              </a:gs>
              <a:gs pos="10000">
                <a:schemeClr val="tx2">
                  <a:lumMod val="44000"/>
                  <a:lumOff val="56000"/>
                </a:schemeClr>
              </a:gs>
              <a:gs pos="0">
                <a:schemeClr val="tx1">
                  <a:lumMod val="50000"/>
                  <a:lumOff val="50000"/>
                </a:schemeClr>
              </a:gs>
              <a:gs pos="62000">
                <a:schemeClr val="bg2">
                  <a:lumMod val="22000"/>
                  <a:lumOff val="78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1" name="Datumsplatzhalter 3">
            <a:extLst>
              <a:ext uri="{FF2B5EF4-FFF2-40B4-BE49-F238E27FC236}">
                <a16:creationId xmlns:a16="http://schemas.microsoft.com/office/drawing/2014/main" id="{15AB0B32-EF84-4B26-82C8-39CB39724133}"/>
              </a:ext>
            </a:extLst>
          </p:cNvPr>
          <p:cNvSpPr txBox="1">
            <a:spLocks/>
          </p:cNvSpPr>
          <p:nvPr userDrawn="1"/>
        </p:nvSpPr>
        <p:spPr>
          <a:xfrm>
            <a:off x="6057927" y="113477"/>
            <a:ext cx="5378306" cy="9494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de-DE" sz="1800" b="1" dirty="0">
                <a:solidFill>
                  <a:srgbClr val="5D6971"/>
                </a:solidFill>
              </a:rPr>
              <a:t>   </a:t>
            </a:r>
            <a:r>
              <a:rPr lang="de-DE" sz="1600" b="1" dirty="0">
                <a:solidFill>
                  <a:srgbClr val="5D6971"/>
                </a:solidFill>
                <a:latin typeface="Porsche Next TT" panose="020B0504020101010102" pitchFamily="34" charset="0"/>
              </a:rPr>
              <a:t>P</a:t>
            </a:r>
            <a:r>
              <a:rPr lang="de-DE" sz="1600" b="1" dirty="0">
                <a:solidFill>
                  <a:srgbClr val="5D6971"/>
                </a:solidFill>
                <a:latin typeface="Porsche Next TT" panose="020B0504020101010102" pitchFamily="34" charset="0"/>
                <a:cs typeface="Porsche Next TT" panose="020B0504020101010102" pitchFamily="34" charset="0"/>
              </a:rPr>
              <a:t>räsentation</a:t>
            </a:r>
            <a:endParaRPr lang="de-DE" sz="1800" b="1" dirty="0">
              <a:solidFill>
                <a:srgbClr val="5D6971"/>
              </a:solidFill>
              <a:latin typeface="Porsche Next TT" panose="020B0504020101010102" pitchFamily="34" charset="0"/>
              <a:cs typeface="Porsche Next TT" panose="020B0504020101010102" pitchFamily="34" charset="0"/>
            </a:endParaRPr>
          </a:p>
        </p:txBody>
      </p: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9FA0FD99-5D79-429D-BF04-7C695A777D26}"/>
              </a:ext>
            </a:extLst>
          </p:cNvPr>
          <p:cNvCxnSpPr/>
          <p:nvPr userDrawn="1"/>
        </p:nvCxnSpPr>
        <p:spPr>
          <a:xfrm flipV="1">
            <a:off x="10096807" y="367119"/>
            <a:ext cx="0" cy="396506"/>
          </a:xfrm>
          <a:prstGeom prst="line">
            <a:avLst/>
          </a:prstGeom>
          <a:ln w="19050">
            <a:solidFill>
              <a:srgbClr val="5D69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aten 11">
            <a:extLst>
              <a:ext uri="{FF2B5EF4-FFF2-40B4-BE49-F238E27FC236}">
                <a16:creationId xmlns:a16="http://schemas.microsoft.com/office/drawing/2014/main" id="{DD612AA1-4B49-4EA7-B6AD-3D69F456B554}"/>
              </a:ext>
            </a:extLst>
          </p:cNvPr>
          <p:cNvSpPr/>
          <p:nvPr userDrawn="1"/>
        </p:nvSpPr>
        <p:spPr>
          <a:xfrm>
            <a:off x="-18718781" y="4220997"/>
            <a:ext cx="22463260" cy="4622172"/>
          </a:xfrm>
          <a:prstGeom prst="flowChartInputOutput">
            <a:avLst/>
          </a:prstGeom>
          <a:gradFill flip="none" rotWithShape="1">
            <a:gsLst>
              <a:gs pos="44000">
                <a:schemeClr val="bg2">
                  <a:lumMod val="20000"/>
                  <a:lumOff val="80000"/>
                </a:schemeClr>
              </a:gs>
              <a:gs pos="36500">
                <a:schemeClr val="tx2">
                  <a:lumMod val="40000"/>
                  <a:lumOff val="60000"/>
                </a:schemeClr>
              </a:gs>
              <a:gs pos="27000">
                <a:srgbClr val="595959">
                  <a:lumMod val="52000"/>
                </a:srgbClr>
              </a:gs>
              <a:gs pos="84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Daten 11">
            <a:extLst>
              <a:ext uri="{FF2B5EF4-FFF2-40B4-BE49-F238E27FC236}">
                <a16:creationId xmlns:a16="http://schemas.microsoft.com/office/drawing/2014/main" id="{18C48994-EF61-49CE-9DF5-94925FCF79B8}"/>
              </a:ext>
            </a:extLst>
          </p:cNvPr>
          <p:cNvSpPr/>
          <p:nvPr userDrawn="1"/>
        </p:nvSpPr>
        <p:spPr>
          <a:xfrm>
            <a:off x="-20575781" y="3984394"/>
            <a:ext cx="22463260" cy="4622172"/>
          </a:xfrm>
          <a:prstGeom prst="flowChartInputOutput">
            <a:avLst/>
          </a:prstGeom>
          <a:gradFill flip="none" rotWithShape="1">
            <a:gsLst>
              <a:gs pos="0">
                <a:srgbClr val="262626"/>
              </a:gs>
              <a:gs pos="21000">
                <a:schemeClr val="tx2">
                  <a:lumMod val="40000"/>
                  <a:lumOff val="60000"/>
                </a:schemeClr>
              </a:gs>
              <a:gs pos="89000">
                <a:schemeClr val="bg1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0FB477AE-C20A-4B22-BDE1-A1806FD29C2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7863" y="206376"/>
            <a:ext cx="2016834" cy="842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3001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b="1" kern="1200">
          <a:solidFill>
            <a:srgbClr val="5D697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rgbClr val="5D697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rgbClr val="5D697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rgbClr val="5D697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rgbClr val="5D697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rgbClr val="5D697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slide" Target="slide14.xml"/><Relationship Id="rId5" Type="http://schemas.openxmlformats.org/officeDocument/2006/relationships/slide" Target="slide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ED80D-B8C1-A613-CEA9-E38815402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Web Engineering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621124-D7A1-C1AB-B93E-E56CF8E42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Leander Gmeiner, Frederik Junk,</a:t>
            </a:r>
          </a:p>
          <a:p>
            <a:r>
              <a:rPr lang="de-DE" dirty="0"/>
              <a:t>Yannick Seidel, Daniel Siegert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D6020AF1-379E-634B-8A35-C23D52E71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329" y="-141049"/>
            <a:ext cx="14972658" cy="11989227"/>
          </a:xfrm>
          <a:custGeom>
            <a:avLst/>
            <a:gdLst>
              <a:gd name="connsiteX0" fmla="*/ 6781800 w 14747132"/>
              <a:gd name="connsiteY0" fmla="*/ 8008028 h 11808639"/>
              <a:gd name="connsiteX1" fmla="*/ 6781800 w 14747132"/>
              <a:gd name="connsiteY1" fmla="*/ 10954428 h 11808639"/>
              <a:gd name="connsiteX2" fmla="*/ 11729720 w 14747132"/>
              <a:gd name="connsiteY2" fmla="*/ 10954428 h 11808639"/>
              <a:gd name="connsiteX3" fmla="*/ 11729720 w 14747132"/>
              <a:gd name="connsiteY3" fmla="*/ 8008028 h 11808639"/>
              <a:gd name="connsiteX4" fmla="*/ 0 w 14747132"/>
              <a:gd name="connsiteY4" fmla="*/ 0 h 11808639"/>
              <a:gd name="connsiteX5" fmla="*/ 14747132 w 14747132"/>
              <a:gd name="connsiteY5" fmla="*/ 0 h 11808639"/>
              <a:gd name="connsiteX6" fmla="*/ 14747132 w 14747132"/>
              <a:gd name="connsiteY6" fmla="*/ 11808639 h 11808639"/>
              <a:gd name="connsiteX7" fmla="*/ 0 w 14747132"/>
              <a:gd name="connsiteY7" fmla="*/ 11808639 h 1180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47132" h="11808639">
                <a:moveTo>
                  <a:pt x="6781800" y="8008028"/>
                </a:moveTo>
                <a:lnTo>
                  <a:pt x="6781800" y="10954428"/>
                </a:lnTo>
                <a:lnTo>
                  <a:pt x="11729720" y="10954428"/>
                </a:lnTo>
                <a:lnTo>
                  <a:pt x="11729720" y="8008028"/>
                </a:lnTo>
                <a:close/>
                <a:moveTo>
                  <a:pt x="0" y="0"/>
                </a:moveTo>
                <a:lnTo>
                  <a:pt x="14747132" y="0"/>
                </a:lnTo>
                <a:lnTo>
                  <a:pt x="14747132" y="11808639"/>
                </a:lnTo>
                <a:lnTo>
                  <a:pt x="0" y="1180863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166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358716-49FB-FD0B-3383-E1F6B99C6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dirty="0"/>
              <a:t>Produktübersicht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1CF1996-76A4-4CB3-35AD-F4BEBEBF6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6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B0CA573D-572A-9A85-F83A-947815737B8D}"/>
              </a:ext>
            </a:extLst>
          </p:cNvPr>
          <p:cNvSpPr/>
          <p:nvPr/>
        </p:nvSpPr>
        <p:spPr>
          <a:xfrm>
            <a:off x="1114166" y="2663611"/>
            <a:ext cx="9963667" cy="3401926"/>
          </a:xfrm>
          <a:prstGeom prst="rect">
            <a:avLst/>
          </a:prstGeom>
          <a:solidFill>
            <a:schemeClr val="bg1">
              <a:lumMod val="75000"/>
            </a:schemeClr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9" name="Inhaltsplatzhalter 2">
            <a:extLst>
              <a:ext uri="{FF2B5EF4-FFF2-40B4-BE49-F238E27FC236}">
                <a16:creationId xmlns:a16="http://schemas.microsoft.com/office/drawing/2014/main" id="{E57772D7-421C-B621-EDD4-EE71BFB1A450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D697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D697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D697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D697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D69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de-DE" sz="100" b="1" dirty="0"/>
          </a:p>
          <a:p>
            <a:pPr marL="0" indent="0">
              <a:buFont typeface="Arial" pitchFamily="34" charset="0"/>
              <a:buNone/>
            </a:pPr>
            <a:r>
              <a:rPr lang="de-DE" sz="3600" b="1" dirty="0"/>
              <a:t>Datenbank mit </a:t>
            </a:r>
            <a:r>
              <a:rPr lang="de-DE" sz="3600" b="1" u="sng" dirty="0"/>
              <a:t>MongoDB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73A5E16F-8565-3BC5-1456-ED4602A1510B}"/>
              </a:ext>
            </a:extLst>
          </p:cNvPr>
          <p:cNvSpPr/>
          <p:nvPr/>
        </p:nvSpPr>
        <p:spPr>
          <a:xfrm>
            <a:off x="1665171" y="3043073"/>
            <a:ext cx="2415941" cy="266619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7B0E687-BFE5-7285-1089-4B0DBE5440F7}"/>
              </a:ext>
            </a:extLst>
          </p:cNvPr>
          <p:cNvSpPr txBox="1"/>
          <p:nvPr/>
        </p:nvSpPr>
        <p:spPr>
          <a:xfrm>
            <a:off x="1665176" y="3837563"/>
            <a:ext cx="2415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solidFill>
                  <a:srgbClr val="5D6971"/>
                </a:solidFill>
              </a:rPr>
              <a:t>Private</a:t>
            </a:r>
          </a:p>
          <a:p>
            <a:pPr algn="ctr"/>
            <a:r>
              <a:rPr lang="de-DE" sz="3200" b="1" dirty="0">
                <a:solidFill>
                  <a:srgbClr val="5D6971"/>
                </a:solidFill>
              </a:rPr>
              <a:t>User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F76C6566-F907-D48C-E1FC-4AB2A7B51630}"/>
              </a:ext>
            </a:extLst>
          </p:cNvPr>
          <p:cNvSpPr/>
          <p:nvPr/>
        </p:nvSpPr>
        <p:spPr>
          <a:xfrm>
            <a:off x="4888029" y="3031475"/>
            <a:ext cx="2415941" cy="266619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DBEE27AF-2D44-A253-A3F8-A16680F3F0DB}"/>
              </a:ext>
            </a:extLst>
          </p:cNvPr>
          <p:cNvSpPr/>
          <p:nvPr/>
        </p:nvSpPr>
        <p:spPr>
          <a:xfrm>
            <a:off x="8110887" y="3031475"/>
            <a:ext cx="2415941" cy="2666198"/>
          </a:xfrm>
          <a:prstGeom prst="rect">
            <a:avLst/>
          </a:prstGeom>
          <a:solidFill>
            <a:schemeClr val="bg1">
              <a:lumMod val="85000"/>
            </a:schemeClr>
          </a:solidFill>
          <a:effectLst>
            <a:glow rad="63500">
              <a:schemeClr val="accent1">
                <a:satMod val="175000"/>
                <a:alpha val="40000"/>
              </a:schemeClr>
            </a:glow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E13459D0-DC69-B6E4-842F-914C1FDB9DF8}"/>
              </a:ext>
            </a:extLst>
          </p:cNvPr>
          <p:cNvSpPr txBox="1"/>
          <p:nvPr/>
        </p:nvSpPr>
        <p:spPr>
          <a:xfrm>
            <a:off x="4888032" y="3863182"/>
            <a:ext cx="24159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solidFill>
                  <a:srgbClr val="5D6971"/>
                </a:solidFill>
              </a:rPr>
              <a:t>Company</a:t>
            </a:r>
          </a:p>
          <a:p>
            <a:pPr algn="ctr"/>
            <a:r>
              <a:rPr lang="de-DE" sz="3200" b="1" dirty="0">
                <a:solidFill>
                  <a:srgbClr val="5D6971"/>
                </a:solidFill>
              </a:rPr>
              <a:t>User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6901FDA4-A85F-6A68-5B26-4EAB4CE38487}"/>
              </a:ext>
            </a:extLst>
          </p:cNvPr>
          <p:cNvSpPr txBox="1"/>
          <p:nvPr/>
        </p:nvSpPr>
        <p:spPr>
          <a:xfrm>
            <a:off x="8110888" y="4072186"/>
            <a:ext cx="24159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200" b="1" dirty="0">
                <a:solidFill>
                  <a:srgbClr val="5D6971"/>
                </a:solidFill>
              </a:rPr>
              <a:t>Product</a:t>
            </a:r>
          </a:p>
        </p:txBody>
      </p:sp>
    </p:spTree>
    <p:extLst>
      <p:ext uri="{BB962C8B-B14F-4D97-AF65-F5344CB8AC3E}">
        <p14:creationId xmlns:p14="http://schemas.microsoft.com/office/powerpoint/2010/main" val="326033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DA1A72-3B5E-221C-E6A8-180020955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Detailseite und Warenkorb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631BBC3-BAB5-316F-FE45-44502000F9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>
              <a:lnSpc>
                <a:spcPct val="150000"/>
              </a:lnSpc>
            </a:pPr>
            <a:r>
              <a:rPr lang="de-DE" dirty="0"/>
              <a:t>vergrößerte, detailliertere </a:t>
            </a:r>
            <a:r>
              <a:rPr lang="de-DE" b="1" dirty="0"/>
              <a:t>Produktansicht</a:t>
            </a:r>
            <a:r>
              <a:rPr lang="de-DE" dirty="0"/>
              <a:t> und -</a:t>
            </a:r>
            <a:r>
              <a:rPr lang="de-DE" b="1" dirty="0"/>
              <a:t>beschreibung</a:t>
            </a:r>
          </a:p>
          <a:p>
            <a:pPr>
              <a:lnSpc>
                <a:spcPct val="150000"/>
              </a:lnSpc>
            </a:pPr>
            <a:r>
              <a:rPr lang="de-DE" b="1" dirty="0"/>
              <a:t>Warenkorb</a:t>
            </a:r>
            <a:r>
              <a:rPr lang="de-DE" dirty="0"/>
              <a:t> zeigt alle hinzugefügten Produkte an</a:t>
            </a:r>
          </a:p>
          <a:p>
            <a:pPr marL="0" indent="0">
              <a:buNone/>
            </a:pPr>
            <a:r>
              <a:rPr lang="de-DE" dirty="0">
                <a:sym typeface="Wingdings" panose="05000000000000000000" pitchFamily="2" charset="2"/>
              </a:rPr>
              <a:t>     </a:t>
            </a:r>
            <a:r>
              <a:rPr lang="de-DE" dirty="0"/>
              <a:t>Möglichkeit zum Kauf oder Entfernen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703965B-5F83-A9D8-4A80-A4290F45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7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BCC1B94-6548-2287-5763-2DD685BCC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909" y="4367187"/>
            <a:ext cx="11020749" cy="175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724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F436CB55-4B27-86AE-25ED-746656EF682B}"/>
              </a:ext>
            </a:extLst>
          </p:cNvPr>
          <p:cNvSpPr/>
          <p:nvPr/>
        </p:nvSpPr>
        <p:spPr>
          <a:xfrm>
            <a:off x="3721100" y="3962400"/>
            <a:ext cx="4724400" cy="14986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3E272DC-FD13-B524-E24B-09914961D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Dynamische Elemente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359747-ECC9-66A1-FBCF-81B5C184B0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100" b="1" dirty="0"/>
          </a:p>
          <a:p>
            <a:pPr marL="0" indent="0">
              <a:buNone/>
            </a:pPr>
            <a:r>
              <a:rPr lang="de-DE" b="1" dirty="0"/>
              <a:t>Anpassung der Nutzeroberfläche anhand des </a:t>
            </a:r>
            <a:r>
              <a:rPr lang="de-DE" b="1" dirty="0" err="1"/>
              <a:t>Usertyps</a:t>
            </a:r>
            <a:r>
              <a:rPr lang="de-DE" b="1" dirty="0"/>
              <a:t> </a:t>
            </a:r>
          </a:p>
          <a:p>
            <a:r>
              <a:rPr lang="de-DE" sz="2800" dirty="0"/>
              <a:t>Privater Nutzer: hat Überblick über die Produkte, kann Warenkorb füllen</a:t>
            </a:r>
          </a:p>
          <a:p>
            <a:r>
              <a:rPr lang="de-DE" sz="2800" dirty="0"/>
              <a:t>Geschäftlicher Nutzer: Möglichkeit, Produkte einzustellen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BFEC472-605A-C2E6-922B-7CE1D967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8</a:t>
            </a:r>
          </a:p>
        </p:txBody>
      </p:sp>
      <p:pic>
        <p:nvPicPr>
          <p:cNvPr id="7" name="Grafik 6" descr="Benutzer mit einfarbiger Füllung">
            <a:extLst>
              <a:ext uri="{FF2B5EF4-FFF2-40B4-BE49-F238E27FC236}">
                <a16:creationId xmlns:a16="http://schemas.microsoft.com/office/drawing/2014/main" id="{A381D2C9-ED66-67DB-2EC4-891D6F47D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94401" y="4177799"/>
            <a:ext cx="1080000" cy="1080000"/>
          </a:xfrm>
          <a:prstGeom prst="rect">
            <a:avLst/>
          </a:prstGeom>
        </p:spPr>
      </p:pic>
      <p:pic>
        <p:nvPicPr>
          <p:cNvPr id="11" name="Grafik 10" descr="Gebäude mit einfarbiger Füllung">
            <a:extLst>
              <a:ext uri="{FF2B5EF4-FFF2-40B4-BE49-F238E27FC236}">
                <a16:creationId xmlns:a16="http://schemas.microsoft.com/office/drawing/2014/main" id="{2FD9B2D5-8358-B2B3-2967-890DDBD8E0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17601" y="4177799"/>
            <a:ext cx="1080000" cy="1080000"/>
          </a:xfrm>
          <a:prstGeom prst="rect">
            <a:avLst/>
          </a:prstGeom>
        </p:spPr>
      </p:pic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35749F3-9E2C-DAB9-62BF-09B556BF88CB}"/>
              </a:ext>
            </a:extLst>
          </p:cNvPr>
          <p:cNvCxnSpPr/>
          <p:nvPr/>
        </p:nvCxnSpPr>
        <p:spPr>
          <a:xfrm>
            <a:off x="5454650" y="4724400"/>
            <a:ext cx="1282700" cy="0"/>
          </a:xfrm>
          <a:prstGeom prst="straightConnector1">
            <a:avLst/>
          </a:prstGeom>
          <a:ln w="57150">
            <a:solidFill>
              <a:schemeClr val="accent2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600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9402A3-9587-94D2-65CF-B78801C61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dirty="0"/>
              <a:t>Herausforderungen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300C9A2-5BD6-8F5C-4FDD-8DEED46069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sz="100" dirty="0"/>
          </a:p>
          <a:p>
            <a:pPr>
              <a:lnSpc>
                <a:spcPct val="150000"/>
              </a:lnSpc>
            </a:pPr>
            <a:r>
              <a:rPr lang="de-DE" dirty="0"/>
              <a:t>Umgang mit </a:t>
            </a:r>
            <a:r>
              <a:rPr lang="de-DE" b="1" dirty="0"/>
              <a:t>JavaScript</a:t>
            </a:r>
          </a:p>
          <a:p>
            <a:pPr>
              <a:lnSpc>
                <a:spcPct val="150000"/>
              </a:lnSpc>
            </a:pPr>
            <a:r>
              <a:rPr lang="de-DE" dirty="0"/>
              <a:t>korrekte Verwendung von </a:t>
            </a:r>
            <a:r>
              <a:rPr lang="de-DE" b="1" dirty="0"/>
              <a:t>Bibliotheken</a:t>
            </a:r>
          </a:p>
          <a:p>
            <a:pPr>
              <a:lnSpc>
                <a:spcPct val="150000"/>
              </a:lnSpc>
            </a:pPr>
            <a:r>
              <a:rPr lang="de-DE" dirty="0"/>
              <a:t>zu </a:t>
            </a:r>
            <a:r>
              <a:rPr lang="de-DE" b="1" dirty="0"/>
              <a:t>grobe</a:t>
            </a:r>
            <a:r>
              <a:rPr lang="de-DE" dirty="0"/>
              <a:t> Einteilung der </a:t>
            </a:r>
            <a:r>
              <a:rPr lang="de-DE" b="1" dirty="0" err="1"/>
              <a:t>Branches</a:t>
            </a:r>
            <a:r>
              <a:rPr lang="de-DE" dirty="0"/>
              <a:t> auf GitHub</a:t>
            </a:r>
          </a:p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289511C-08B3-9B92-E15D-AD550DC82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2353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6">
            <a:extLst>
              <a:ext uri="{FF2B5EF4-FFF2-40B4-BE49-F238E27FC236}">
                <a16:creationId xmlns:a16="http://schemas.microsoft.com/office/drawing/2014/main" id="{9A123FFD-B7FB-1165-7115-6E3FA91999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3145184"/>
            <a:ext cx="10363200" cy="1470025"/>
          </a:xfrm>
        </p:spPr>
        <p:txBody>
          <a:bodyPr>
            <a:normAutofit/>
          </a:bodyPr>
          <a:lstStyle/>
          <a:p>
            <a:r>
              <a:rPr lang="de-DE" sz="6600" dirty="0"/>
              <a:t>           LIVE-DEMO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444E0CD-C653-495C-28BD-5DAD2730F8D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r>
              <a:rPr lang="de-DE" sz="1000" dirty="0"/>
              <a:t>10</a:t>
            </a:r>
          </a:p>
        </p:txBody>
      </p:sp>
      <p:pic>
        <p:nvPicPr>
          <p:cNvPr id="10" name="Grafik 9" descr="Videokamera mit einfarbiger Füllung">
            <a:extLst>
              <a:ext uri="{FF2B5EF4-FFF2-40B4-BE49-F238E27FC236}">
                <a16:creationId xmlns:a16="http://schemas.microsoft.com/office/drawing/2014/main" id="{5518E45D-C4E6-D210-F551-FB89A53E67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46450" y="2948256"/>
            <a:ext cx="1247689" cy="1247689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898CE6F4-9847-C24A-E49E-CF5AE1F96798}"/>
              </a:ext>
            </a:extLst>
          </p:cNvPr>
          <p:cNvSpPr txBox="1"/>
          <p:nvPr/>
        </p:nvSpPr>
        <p:spPr>
          <a:xfrm>
            <a:off x="3868209" y="2971935"/>
            <a:ext cx="4154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7200" dirty="0">
                <a:solidFill>
                  <a:schemeClr val="accent2"/>
                </a:solidFill>
                <a:latin typeface="Times New Roman" panose="02020603050405020304" pitchFamily="18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11156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10F3A7-8936-FAA6-1683-F52AD98800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dirty="0"/>
              <a:t>Zeit für Fragen!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0BB8FC5-3279-0DFB-7899-90D945F9D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11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0C46998-F4D2-ACC2-4E87-C1A075DF24E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49" y="1965325"/>
            <a:ext cx="7753901" cy="3679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805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ED80D-B8C1-A613-CEA9-E38815402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DE" dirty="0"/>
              <a:t>Web Engineering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621124-D7A1-C1AB-B93E-E56CF8E42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Leander Gmeiner, Frederik Junk,</a:t>
            </a:r>
          </a:p>
          <a:p>
            <a:r>
              <a:rPr lang="de-DE" dirty="0"/>
              <a:t>Yannick Seidel, Daniel Siegert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9CA4527D-0B29-6BEA-FB5F-78B5E815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90329" y="-4265576"/>
            <a:ext cx="14972658" cy="11989227"/>
          </a:xfrm>
          <a:custGeom>
            <a:avLst/>
            <a:gdLst>
              <a:gd name="connsiteX0" fmla="*/ 6781800 w 14747132"/>
              <a:gd name="connsiteY0" fmla="*/ 8008028 h 11808639"/>
              <a:gd name="connsiteX1" fmla="*/ 6781800 w 14747132"/>
              <a:gd name="connsiteY1" fmla="*/ 10954428 h 11808639"/>
              <a:gd name="connsiteX2" fmla="*/ 11729720 w 14747132"/>
              <a:gd name="connsiteY2" fmla="*/ 10954428 h 11808639"/>
              <a:gd name="connsiteX3" fmla="*/ 11729720 w 14747132"/>
              <a:gd name="connsiteY3" fmla="*/ 8008028 h 11808639"/>
              <a:gd name="connsiteX4" fmla="*/ 0 w 14747132"/>
              <a:gd name="connsiteY4" fmla="*/ 0 h 11808639"/>
              <a:gd name="connsiteX5" fmla="*/ 14747132 w 14747132"/>
              <a:gd name="connsiteY5" fmla="*/ 0 h 11808639"/>
              <a:gd name="connsiteX6" fmla="*/ 14747132 w 14747132"/>
              <a:gd name="connsiteY6" fmla="*/ 11808639 h 11808639"/>
              <a:gd name="connsiteX7" fmla="*/ 0 w 14747132"/>
              <a:gd name="connsiteY7" fmla="*/ 11808639 h 1180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47132" h="11808639">
                <a:moveTo>
                  <a:pt x="6781800" y="8008028"/>
                </a:moveTo>
                <a:lnTo>
                  <a:pt x="6781800" y="10954428"/>
                </a:lnTo>
                <a:lnTo>
                  <a:pt x="11729720" y="10954428"/>
                </a:lnTo>
                <a:lnTo>
                  <a:pt x="11729720" y="8008028"/>
                </a:lnTo>
                <a:close/>
                <a:moveTo>
                  <a:pt x="0" y="0"/>
                </a:moveTo>
                <a:lnTo>
                  <a:pt x="14747132" y="0"/>
                </a:lnTo>
                <a:lnTo>
                  <a:pt x="14747132" y="11808639"/>
                </a:lnTo>
                <a:lnTo>
                  <a:pt x="0" y="1180863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58730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Tm="0">
        <p159:morph option="byObject"/>
      </p:transition>
    </mc:Choice>
    <mc:Fallback xmlns="">
      <p:transition spd="slow" advTm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1ED80D-B8C1-A613-CEA9-E38815402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de-DE" dirty="0"/>
              <a:t>Web Engineering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621124-D7A1-C1AB-B93E-E56CF8E4234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/>
              <a:t>Leander Gmeiner, Frederik Junk,</a:t>
            </a:r>
          </a:p>
          <a:p>
            <a:r>
              <a:rPr lang="de-DE" dirty="0"/>
              <a:t>Yannick Seidel, Daniel Siegert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407C4956-DAFB-E0AE-B6C1-4B4208ABB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202141" y="-20473415"/>
            <a:ext cx="37137857" cy="29737819"/>
          </a:xfrm>
          <a:custGeom>
            <a:avLst/>
            <a:gdLst>
              <a:gd name="connsiteX0" fmla="*/ 6781800 w 14747132"/>
              <a:gd name="connsiteY0" fmla="*/ 8008028 h 11808639"/>
              <a:gd name="connsiteX1" fmla="*/ 6781800 w 14747132"/>
              <a:gd name="connsiteY1" fmla="*/ 10954428 h 11808639"/>
              <a:gd name="connsiteX2" fmla="*/ 11729720 w 14747132"/>
              <a:gd name="connsiteY2" fmla="*/ 10954428 h 11808639"/>
              <a:gd name="connsiteX3" fmla="*/ 11729720 w 14747132"/>
              <a:gd name="connsiteY3" fmla="*/ 8008028 h 11808639"/>
              <a:gd name="connsiteX4" fmla="*/ 0 w 14747132"/>
              <a:gd name="connsiteY4" fmla="*/ 0 h 11808639"/>
              <a:gd name="connsiteX5" fmla="*/ 14747132 w 14747132"/>
              <a:gd name="connsiteY5" fmla="*/ 0 h 11808639"/>
              <a:gd name="connsiteX6" fmla="*/ 14747132 w 14747132"/>
              <a:gd name="connsiteY6" fmla="*/ 11808639 h 11808639"/>
              <a:gd name="connsiteX7" fmla="*/ 0 w 14747132"/>
              <a:gd name="connsiteY7" fmla="*/ 11808639 h 11808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47132" h="11808639">
                <a:moveTo>
                  <a:pt x="6781800" y="8008028"/>
                </a:moveTo>
                <a:lnTo>
                  <a:pt x="6781800" y="10954428"/>
                </a:lnTo>
                <a:lnTo>
                  <a:pt x="11729720" y="10954428"/>
                </a:lnTo>
                <a:lnTo>
                  <a:pt x="11729720" y="8008028"/>
                </a:lnTo>
                <a:close/>
                <a:moveTo>
                  <a:pt x="0" y="0"/>
                </a:moveTo>
                <a:lnTo>
                  <a:pt x="14747132" y="0"/>
                </a:lnTo>
                <a:lnTo>
                  <a:pt x="14747132" y="11808639"/>
                </a:lnTo>
                <a:lnTo>
                  <a:pt x="0" y="11808639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80390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C2BB7B-E8CE-DFC7-90F6-2CD3AFEE2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Agenda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0AF8C77-62AB-4338-BD7B-16F804BD7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de-DE" dirty="0"/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6" name="Zusammenfassungszoom 5">
                <a:extLst>
                  <a:ext uri="{FF2B5EF4-FFF2-40B4-BE49-F238E27FC236}">
                    <a16:creationId xmlns:a16="http://schemas.microsoft.com/office/drawing/2014/main" id="{672418B2-9551-42F7-440B-A3ACA07B93D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6192917"/>
                  </p:ext>
                </p:extLst>
              </p:nvPr>
            </p:nvGraphicFramePr>
            <p:xfrm>
              <a:off x="609600" y="1600200"/>
              <a:ext cx="10972800" cy="4525963"/>
            </p:xfrm>
            <a:graphic>
              <a:graphicData uri="http://schemas.microsoft.com/office/powerpoint/2016/summaryzoom">
                <psuz:summaryZm>
                  <psuz:summaryZmObj sectionId="{CA3EB6EA-C6D6-4A07-84D3-1841A2A91601}">
                    <psuz:zmPr id="{D05232B0-BAF7-4448-8054-56984E8E60D5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456057" y="874237"/>
                          <a:ext cx="4937760" cy="277749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96AA8565-90DB-4B66-BA03-CCE1B443894C}">
                    <psuz:zmPr id="{ABB26B5F-0548-4CD3-A9EF-0909FE8A77A1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578983" y="874237"/>
                          <a:ext cx="4937760" cy="277749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6" name="Zusammenfassungszoom 5">
                <a:extLst>
                  <a:ext uri="{FF2B5EF4-FFF2-40B4-BE49-F238E27FC236}">
                    <a16:creationId xmlns:a16="http://schemas.microsoft.com/office/drawing/2014/main" id="{672418B2-9551-42F7-440B-A3ACA07B93D6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609600" y="1600200"/>
                <a:ext cx="10972800" cy="4525963"/>
                <a:chOff x="609600" y="1600200"/>
                <a:chExt cx="10972800" cy="4525963"/>
              </a:xfrm>
            </p:grpSpPr>
            <p:pic>
              <p:nvPicPr>
                <p:cNvPr id="3" name="Grafik 3">
                  <a:hlinkClick r:id="rId5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65657" y="2474437"/>
                  <a:ext cx="4937760" cy="277749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5" name="Grafik 5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188583" y="2474437"/>
                  <a:ext cx="4937760" cy="2777490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2030789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4AFA1535-93CE-40C9-AEEE-16A232D9F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89228"/>
            <a:ext cx="10972800" cy="1143000"/>
          </a:xfrm>
        </p:spPr>
        <p:txBody>
          <a:bodyPr anchor="ctr"/>
          <a:lstStyle/>
          <a:p>
            <a:r>
              <a:rPr lang="en-US" dirty="0"/>
              <a:t>Idee der Website</a:t>
            </a:r>
          </a:p>
        </p:txBody>
      </p:sp>
      <p:pic>
        <p:nvPicPr>
          <p:cNvPr id="5" name="Inhaltsplatzhalter 5">
            <a:extLst>
              <a:ext uri="{FF2B5EF4-FFF2-40B4-BE49-F238E27FC236}">
                <a16:creationId xmlns:a16="http://schemas.microsoft.com/office/drawing/2014/main" id="{921E42A7-DE82-3720-9624-E8CC22E936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-1" r="-11"/>
          <a:stretch/>
        </p:blipFill>
        <p:spPr>
          <a:xfrm>
            <a:off x="847809" y="1600201"/>
            <a:ext cx="10496382" cy="4525963"/>
          </a:xfrm>
          <a:prstGeom prst="ellipse">
            <a:avLst/>
          </a:prstGeom>
          <a:noFill/>
          <a:effectLst>
            <a:softEdge rad="317500"/>
          </a:effectLst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664F8B5-4288-8689-40FD-F2F05111D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447288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6A7BEC-3E97-EDE3-E80C-BE2BE397D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dirty="0"/>
              <a:t>Startseite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9F0BD38-A3B4-A170-386E-C30639792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e-DE" sz="100" b="1" dirty="0"/>
          </a:p>
          <a:p>
            <a:pPr marL="0" indent="0">
              <a:buNone/>
            </a:pPr>
            <a:r>
              <a:rPr lang="de-DE" sz="3600" b="1" dirty="0"/>
              <a:t>Templating Engine</a:t>
            </a:r>
            <a:endParaRPr lang="de-DE" sz="3600" b="1" u="sng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43FE134-2636-949D-5907-BEE2AE178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2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13F231FE-64FE-E4BC-92B7-52F6E929E65A}"/>
              </a:ext>
            </a:extLst>
          </p:cNvPr>
          <p:cNvSpPr/>
          <p:nvPr/>
        </p:nvSpPr>
        <p:spPr>
          <a:xfrm>
            <a:off x="2621773" y="3012752"/>
            <a:ext cx="6948452" cy="247364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D2E87BF0-58AF-9342-B01D-296FE4DF103B}"/>
              </a:ext>
            </a:extLst>
          </p:cNvPr>
          <p:cNvSpPr/>
          <p:nvPr/>
        </p:nvSpPr>
        <p:spPr>
          <a:xfrm>
            <a:off x="2621777" y="3012752"/>
            <a:ext cx="6948450" cy="739413"/>
          </a:xfrm>
          <a:prstGeom prst="rect">
            <a:avLst/>
          </a:prstGeom>
          <a:solidFill>
            <a:schemeClr val="accent2"/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1AE0B659-9464-FC49-6D76-7B1A1515C269}"/>
              </a:ext>
            </a:extLst>
          </p:cNvPr>
          <p:cNvSpPr/>
          <p:nvPr/>
        </p:nvSpPr>
        <p:spPr>
          <a:xfrm>
            <a:off x="2621776" y="3756040"/>
            <a:ext cx="6948449" cy="1752881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6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A30A987F-C147-423A-2195-DE583FAC1DA7}"/>
              </a:ext>
            </a:extLst>
          </p:cNvPr>
          <p:cNvSpPr txBox="1"/>
          <p:nvPr/>
        </p:nvSpPr>
        <p:spPr>
          <a:xfrm>
            <a:off x="2621774" y="3105834"/>
            <a:ext cx="6948451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solidFill>
                  <a:schemeClr val="bg1"/>
                </a:solidFill>
              </a:rPr>
              <a:t>Header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2611366-2518-530D-1772-25503A05E6DB}"/>
              </a:ext>
            </a:extLst>
          </p:cNvPr>
          <p:cNvSpPr txBox="1"/>
          <p:nvPr/>
        </p:nvSpPr>
        <p:spPr>
          <a:xfrm>
            <a:off x="2621774" y="4014391"/>
            <a:ext cx="6948451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solidFill>
                  <a:srgbClr val="5D6971"/>
                </a:solidFill>
              </a:rPr>
              <a:t>wechselnder Inhalt</a:t>
            </a:r>
          </a:p>
          <a:p>
            <a:pPr algn="ctr"/>
            <a:endParaRPr lang="de-DE" sz="1050" b="1" dirty="0">
              <a:solidFill>
                <a:srgbClr val="5D6971"/>
              </a:solidFill>
            </a:endParaRPr>
          </a:p>
          <a:p>
            <a:pPr algn="ctr"/>
            <a:r>
              <a:rPr lang="de-DE" sz="2800" b="1" dirty="0">
                <a:solidFill>
                  <a:srgbClr val="5D6971"/>
                </a:solidFill>
              </a:rPr>
              <a:t>.</a:t>
            </a:r>
            <a:r>
              <a:rPr lang="de-DE" sz="2800" b="1" dirty="0" err="1">
                <a:solidFill>
                  <a:srgbClr val="5D6971"/>
                </a:solidFill>
              </a:rPr>
              <a:t>ejs</a:t>
            </a:r>
            <a:endParaRPr lang="de-DE" sz="2800" b="1" dirty="0">
              <a:solidFill>
                <a:srgbClr val="5D697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044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7F92D2-E961-0345-38A4-AD6F817DA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424"/>
            <a:ext cx="109728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Startseite</a:t>
            </a:r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6B654EF9-9D34-76B0-925F-2647D9320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54204" y="2532668"/>
            <a:ext cx="7561459" cy="2407321"/>
          </a:xfrm>
          <a:noFill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273705-1339-3133-F8F4-322FE3DE4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3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A4D9673A-91F2-4B58-DF48-620ED2393FA5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D697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D697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D697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D697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D69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de-DE" sz="100" b="1"/>
          </a:p>
          <a:p>
            <a:pPr marL="0" indent="0">
              <a:buFont typeface="Arial" pitchFamily="34" charset="0"/>
              <a:buNone/>
            </a:pPr>
            <a:r>
              <a:rPr lang="de-DE" sz="3600" b="1"/>
              <a:t>Templating Engine</a:t>
            </a:r>
            <a:endParaRPr lang="de-DE" sz="3600" b="1" u="sng" dirty="0"/>
          </a:p>
        </p:txBody>
      </p:sp>
    </p:spTree>
    <p:extLst>
      <p:ext uri="{BB962C8B-B14F-4D97-AF65-F5344CB8AC3E}">
        <p14:creationId xmlns:p14="http://schemas.microsoft.com/office/powerpoint/2010/main" val="1805205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hteck 38">
            <a:extLst>
              <a:ext uri="{FF2B5EF4-FFF2-40B4-BE49-F238E27FC236}">
                <a16:creationId xmlns:a16="http://schemas.microsoft.com/office/drawing/2014/main" id="{5CE8AF55-0AC1-4E15-9582-84A208B3EB33}"/>
              </a:ext>
            </a:extLst>
          </p:cNvPr>
          <p:cNvSpPr/>
          <p:nvPr/>
        </p:nvSpPr>
        <p:spPr>
          <a:xfrm>
            <a:off x="1203325" y="3618560"/>
            <a:ext cx="2425700" cy="101600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hteck 37">
            <a:extLst>
              <a:ext uri="{FF2B5EF4-FFF2-40B4-BE49-F238E27FC236}">
                <a16:creationId xmlns:a16="http://schemas.microsoft.com/office/drawing/2014/main" id="{8D6601A8-022C-6052-515B-C0375D903F8B}"/>
              </a:ext>
            </a:extLst>
          </p:cNvPr>
          <p:cNvSpPr/>
          <p:nvPr/>
        </p:nvSpPr>
        <p:spPr>
          <a:xfrm>
            <a:off x="4210049" y="2936239"/>
            <a:ext cx="7074033" cy="246647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2115426-7491-11AC-E2CB-B436DF0BF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de-DE" dirty="0"/>
              <a:t>Login/Registrierung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00FA8B6-BB31-5F6F-5766-ABD6838A9B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sz="100" b="1" dirty="0"/>
          </a:p>
          <a:p>
            <a:pPr marL="0" indent="0">
              <a:buNone/>
            </a:pPr>
            <a:r>
              <a:rPr lang="de-DE" sz="3600" b="1" dirty="0"/>
              <a:t>Server mit </a:t>
            </a:r>
            <a:r>
              <a:rPr lang="de-DE" sz="3600" b="1" u="sng" dirty="0"/>
              <a:t>REST-API</a:t>
            </a:r>
          </a:p>
          <a:p>
            <a:pPr marL="0" indent="0">
              <a:buNone/>
            </a:pPr>
            <a:endParaRPr lang="de-DE" sz="3600" b="1" u="sng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D8D1C76-AA18-8AC9-1A79-AD9B4685A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de-DE" dirty="0"/>
              <a:t>4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7D03D49-F4EE-05BC-EF19-98B22C5707D6}"/>
              </a:ext>
            </a:extLst>
          </p:cNvPr>
          <p:cNvSpPr/>
          <p:nvPr/>
        </p:nvSpPr>
        <p:spPr>
          <a:xfrm>
            <a:off x="1190625" y="3618560"/>
            <a:ext cx="2438400" cy="101600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000" b="1" dirty="0"/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4F27440-88AE-2708-1B26-D7033DDF8912}"/>
              </a:ext>
            </a:extLst>
          </p:cNvPr>
          <p:cNvSpPr/>
          <p:nvPr/>
        </p:nvSpPr>
        <p:spPr>
          <a:xfrm>
            <a:off x="4216401" y="2939874"/>
            <a:ext cx="7074034" cy="246647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F66B8D-7547-6ECF-C479-6E3A625A5548}"/>
              </a:ext>
            </a:extLst>
          </p:cNvPr>
          <p:cNvSpPr/>
          <p:nvPr/>
        </p:nvSpPr>
        <p:spPr>
          <a:xfrm>
            <a:off x="4597400" y="3796330"/>
            <a:ext cx="1729879" cy="124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E7C9ABD-EA4C-D6FB-6C30-C90F20202A22}"/>
              </a:ext>
            </a:extLst>
          </p:cNvPr>
          <p:cNvSpPr txBox="1"/>
          <p:nvPr/>
        </p:nvSpPr>
        <p:spPr>
          <a:xfrm>
            <a:off x="1203325" y="3849898"/>
            <a:ext cx="24320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>
                <a:solidFill>
                  <a:sysClr val="windowText" lastClr="000000"/>
                </a:solidFill>
              </a:rPr>
              <a:t>Website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FE28D8D-D029-54E6-6E76-8E0FD6B64F8E}"/>
              </a:ext>
            </a:extLst>
          </p:cNvPr>
          <p:cNvSpPr/>
          <p:nvPr/>
        </p:nvSpPr>
        <p:spPr>
          <a:xfrm>
            <a:off x="6747372" y="3799170"/>
            <a:ext cx="1729879" cy="124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>
                <a:solidFill>
                  <a:sysClr val="windowText" lastClr="000000"/>
                </a:solidFill>
              </a:rPr>
              <a:t>Service</a:t>
            </a:r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5BB0A520-4F43-A798-2D66-41E7B319FCDC}"/>
              </a:ext>
            </a:extLst>
          </p:cNvPr>
          <p:cNvSpPr/>
          <p:nvPr/>
        </p:nvSpPr>
        <p:spPr>
          <a:xfrm>
            <a:off x="8791575" y="3675680"/>
            <a:ext cx="1729879" cy="124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1D4FE55-421E-7E37-6072-FD08F258B67F}"/>
              </a:ext>
            </a:extLst>
          </p:cNvPr>
          <p:cNvSpPr/>
          <p:nvPr/>
        </p:nvSpPr>
        <p:spPr>
          <a:xfrm>
            <a:off x="8943975" y="3828080"/>
            <a:ext cx="1729879" cy="124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sysClr val="windowText" lastClr="000000"/>
                </a:solidFill>
              </a:rPr>
              <a:t>Controller</a:t>
            </a:r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F5A08663-B789-4226-1642-FC5891DC3BD6}"/>
              </a:ext>
            </a:extLst>
          </p:cNvPr>
          <p:cNvSpPr/>
          <p:nvPr/>
        </p:nvSpPr>
        <p:spPr>
          <a:xfrm>
            <a:off x="9096375" y="3980480"/>
            <a:ext cx="1729879" cy="124031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200" b="1" dirty="0">
                <a:solidFill>
                  <a:sysClr val="windowText" lastClr="000000"/>
                </a:solidFill>
              </a:rPr>
              <a:t>Datenbank</a:t>
            </a:r>
          </a:p>
        </p:txBody>
      </p:sp>
      <p:cxnSp>
        <p:nvCxnSpPr>
          <p:cNvPr id="19" name="Verbinder: gewinkelt 18">
            <a:extLst>
              <a:ext uri="{FF2B5EF4-FFF2-40B4-BE49-F238E27FC236}">
                <a16:creationId xmlns:a16="http://schemas.microsoft.com/office/drawing/2014/main" id="{DF26007D-CA01-4AF5-DFF6-D0C1530A5462}"/>
              </a:ext>
            </a:extLst>
          </p:cNvPr>
          <p:cNvCxnSpPr>
            <a:stCxn id="5" idx="0"/>
          </p:cNvCxnSpPr>
          <p:nvPr/>
        </p:nvCxnSpPr>
        <p:spPr>
          <a:xfrm rot="5400000" flipH="1" flipV="1">
            <a:off x="3144941" y="2547100"/>
            <a:ext cx="336345" cy="1806576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Verbinder: gewinkelt 20">
            <a:extLst>
              <a:ext uri="{FF2B5EF4-FFF2-40B4-BE49-F238E27FC236}">
                <a16:creationId xmlns:a16="http://schemas.microsoft.com/office/drawing/2014/main" id="{6E6A7499-5069-E4BD-2807-16FBBD535A9B}"/>
              </a:ext>
            </a:extLst>
          </p:cNvPr>
          <p:cNvCxnSpPr>
            <a:cxnSpLocks/>
            <a:endCxn id="5" idx="2"/>
          </p:cNvCxnSpPr>
          <p:nvPr/>
        </p:nvCxnSpPr>
        <p:spPr>
          <a:xfrm rot="10800000">
            <a:off x="2409826" y="4634561"/>
            <a:ext cx="1806575" cy="449673"/>
          </a:xfrm>
          <a:prstGeom prst="bentConnector2">
            <a:avLst/>
          </a:prstGeom>
          <a:ln w="571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CE13CECD-00DA-CE38-C60E-4B64DD97DCF7}"/>
              </a:ext>
            </a:extLst>
          </p:cNvPr>
          <p:cNvSpPr txBox="1"/>
          <p:nvPr/>
        </p:nvSpPr>
        <p:spPr>
          <a:xfrm>
            <a:off x="4488400" y="3108292"/>
            <a:ext cx="36131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/>
              <a:t>Backend</a:t>
            </a:r>
            <a:endParaRPr lang="de-DE" b="1" dirty="0"/>
          </a:p>
        </p:txBody>
      </p:sp>
      <p:cxnSp>
        <p:nvCxnSpPr>
          <p:cNvPr id="28" name="Gerader Verbinder 27">
            <a:extLst>
              <a:ext uri="{FF2B5EF4-FFF2-40B4-BE49-F238E27FC236}">
                <a16:creationId xmlns:a16="http://schemas.microsoft.com/office/drawing/2014/main" id="{53272532-C65C-0ECA-20A8-4A909C52FCC2}"/>
              </a:ext>
            </a:extLst>
          </p:cNvPr>
          <p:cNvCxnSpPr>
            <a:cxnSpLocks/>
          </p:cNvCxnSpPr>
          <p:nvPr/>
        </p:nvCxnSpPr>
        <p:spPr>
          <a:xfrm>
            <a:off x="6313488" y="4174067"/>
            <a:ext cx="447675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>
            <a:extLst>
              <a:ext uri="{FF2B5EF4-FFF2-40B4-BE49-F238E27FC236}">
                <a16:creationId xmlns:a16="http://schemas.microsoft.com/office/drawing/2014/main" id="{C9264529-D693-134D-69EC-834EBA493FF9}"/>
              </a:ext>
            </a:extLst>
          </p:cNvPr>
          <p:cNvCxnSpPr>
            <a:cxnSpLocks/>
          </p:cNvCxnSpPr>
          <p:nvPr/>
        </p:nvCxnSpPr>
        <p:spPr>
          <a:xfrm>
            <a:off x="8466138" y="4173647"/>
            <a:ext cx="477837" cy="0"/>
          </a:xfrm>
          <a:prstGeom prst="line">
            <a:avLst/>
          </a:prstGeom>
          <a:ln w="38100">
            <a:solidFill>
              <a:schemeClr val="accent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>
            <a:extLst>
              <a:ext uri="{FF2B5EF4-FFF2-40B4-BE49-F238E27FC236}">
                <a16:creationId xmlns:a16="http://schemas.microsoft.com/office/drawing/2014/main" id="{474201F2-66FA-B0B2-CE7E-2BB3B6834932}"/>
              </a:ext>
            </a:extLst>
          </p:cNvPr>
          <p:cNvCxnSpPr>
            <a:cxnSpLocks/>
          </p:cNvCxnSpPr>
          <p:nvPr/>
        </p:nvCxnSpPr>
        <p:spPr>
          <a:xfrm>
            <a:off x="6308408" y="4722068"/>
            <a:ext cx="447675" cy="0"/>
          </a:xfrm>
          <a:prstGeom prst="line">
            <a:avLst/>
          </a:prstGeom>
          <a:ln w="381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9DC7DA65-5397-11E9-3DF0-0B0BFCFB131E}"/>
              </a:ext>
            </a:extLst>
          </p:cNvPr>
          <p:cNvCxnSpPr>
            <a:cxnSpLocks/>
          </p:cNvCxnSpPr>
          <p:nvPr/>
        </p:nvCxnSpPr>
        <p:spPr>
          <a:xfrm>
            <a:off x="8464020" y="4721865"/>
            <a:ext cx="477837" cy="0"/>
          </a:xfrm>
          <a:prstGeom prst="line">
            <a:avLst/>
          </a:prstGeom>
          <a:ln w="38100">
            <a:solidFill>
              <a:schemeClr val="accent2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9100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C0BE096-D696-4C4B-934F-D38A803E82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95424"/>
            <a:ext cx="10972800" cy="1143000"/>
          </a:xfrm>
        </p:spPr>
        <p:txBody>
          <a:bodyPr anchor="ctr">
            <a:normAutofit/>
          </a:bodyPr>
          <a:lstStyle/>
          <a:p>
            <a:r>
              <a:rPr lang="de-DE" dirty="0"/>
              <a:t>Login/Registrierung</a:t>
            </a:r>
          </a:p>
        </p:txBody>
      </p:sp>
      <p:pic>
        <p:nvPicPr>
          <p:cNvPr id="6" name="Inhaltsplatzhalter 5" descr="Ein Bild, das Text enthält.&#10;&#10;Automatisch generierte Beschreibung">
            <a:extLst>
              <a:ext uri="{FF2B5EF4-FFF2-40B4-BE49-F238E27FC236}">
                <a16:creationId xmlns:a16="http://schemas.microsoft.com/office/drawing/2014/main" id="{7B283FB8-4D58-C94F-D268-EE21C0C55F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09600" y="2662978"/>
            <a:ext cx="10846420" cy="2196397"/>
          </a:xfrm>
          <a:noFill/>
        </p:spPr>
      </p:pic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5BF2453-EBC7-ADD8-7575-DCE84FED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de-DE" dirty="0"/>
              <a:t>5</a:t>
            </a:r>
          </a:p>
        </p:txBody>
      </p:sp>
      <p:sp>
        <p:nvSpPr>
          <p:cNvPr id="7" name="Inhaltsplatzhalter 2">
            <a:extLst>
              <a:ext uri="{FF2B5EF4-FFF2-40B4-BE49-F238E27FC236}">
                <a16:creationId xmlns:a16="http://schemas.microsoft.com/office/drawing/2014/main" id="{DFBCF7A0-178E-E8C9-F649-04D561855FAB}"/>
              </a:ext>
            </a:extLst>
          </p:cNvPr>
          <p:cNvSpPr txBox="1">
            <a:spLocks/>
          </p:cNvSpPr>
          <p:nvPr/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rgbClr val="5D697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rgbClr val="5D697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rgbClr val="5D697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rgbClr val="5D697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rgbClr val="5D697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endParaRPr lang="de-DE" sz="100" b="1"/>
          </a:p>
          <a:p>
            <a:pPr marL="0" indent="0">
              <a:buFont typeface="Arial" pitchFamily="34" charset="0"/>
              <a:buNone/>
            </a:pPr>
            <a:r>
              <a:rPr lang="de-DE" sz="3600" b="1"/>
              <a:t>Server mit </a:t>
            </a:r>
            <a:r>
              <a:rPr lang="de-DE" sz="3600" b="1" u="sng"/>
              <a:t>REST-API</a:t>
            </a:r>
          </a:p>
          <a:p>
            <a:pPr marL="0" indent="0">
              <a:buFont typeface="Arial" pitchFamily="34" charset="0"/>
              <a:buNone/>
            </a:pPr>
            <a:endParaRPr lang="de-DE" sz="3600" b="1" u="sng" dirty="0"/>
          </a:p>
        </p:txBody>
      </p:sp>
    </p:spTree>
    <p:extLst>
      <p:ext uri="{BB962C8B-B14F-4D97-AF65-F5344CB8AC3E}">
        <p14:creationId xmlns:p14="http://schemas.microsoft.com/office/powerpoint/2010/main" val="88418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Larissa">
  <a:themeElements>
    <a:clrScheme name="blank">
      <a:dk1>
        <a:sysClr val="windowText" lastClr="000000"/>
      </a:dk1>
      <a:lt1>
        <a:sysClr val="window" lastClr="FFFFFF"/>
      </a:lt1>
      <a:dk2>
        <a:srgbClr val="5F5F5F"/>
      </a:dk2>
      <a:lt2>
        <a:srgbClr val="777777"/>
      </a:lt2>
      <a:accent1>
        <a:srgbClr val="A7A7A7"/>
      </a:accent1>
      <a:accent2>
        <a:srgbClr val="D60027"/>
      </a:accent2>
      <a:accent3>
        <a:srgbClr val="C0C0C0"/>
      </a:accent3>
      <a:accent4>
        <a:srgbClr val="E1E1E1"/>
      </a:accent4>
      <a:accent5>
        <a:srgbClr val="FFFFFF"/>
      </a:accent5>
      <a:accent6>
        <a:srgbClr val="336699"/>
      </a:accent6>
      <a:hlink>
        <a:srgbClr val="C0C0C0"/>
      </a:hlink>
      <a:folHlink>
        <a:srgbClr val="E1E1E1"/>
      </a:folHlink>
    </a:clrScheme>
    <a:fontScheme name="Porsche Next TT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9AC7F2B5-B465-4C69-8359-EC083528DE44}" vid="{C127DEB4-D115-48B3-AF91-B2D3B74FAB2F}"/>
    </a:ext>
  </a:extLst>
</a:theme>
</file>

<file path=ppt/theme/theme2.xml><?xml version="1.0" encoding="utf-8"?>
<a:theme xmlns:a="http://schemas.openxmlformats.org/drawingml/2006/main" name="Larissa">
  <a:themeElements>
    <a:clrScheme name="blank">
      <a:dk1>
        <a:sysClr val="windowText" lastClr="000000"/>
      </a:dk1>
      <a:lt1>
        <a:sysClr val="window" lastClr="FFFFFF"/>
      </a:lt1>
      <a:dk2>
        <a:srgbClr val="5F5F5F"/>
      </a:dk2>
      <a:lt2>
        <a:srgbClr val="777777"/>
      </a:lt2>
      <a:accent1>
        <a:srgbClr val="A7A7A7"/>
      </a:accent1>
      <a:accent2>
        <a:srgbClr val="D60027"/>
      </a:accent2>
      <a:accent3>
        <a:srgbClr val="C0C0C0"/>
      </a:accent3>
      <a:accent4>
        <a:srgbClr val="E1E1E1"/>
      </a:accent4>
      <a:accent5>
        <a:srgbClr val="FFFFFF"/>
      </a:accent5>
      <a:accent6>
        <a:srgbClr val="336699"/>
      </a:accent6>
      <a:hlink>
        <a:srgbClr val="C0C0C0"/>
      </a:hlink>
      <a:folHlink>
        <a:srgbClr val="E1E1E1"/>
      </a:folHlink>
    </a:clrScheme>
    <a:fontScheme name="Porsche Next TT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blank">
      <a:dk1>
        <a:sysClr val="windowText" lastClr="000000"/>
      </a:dk1>
      <a:lt1>
        <a:sysClr val="window" lastClr="FFFFFF"/>
      </a:lt1>
      <a:dk2>
        <a:srgbClr val="5F5F5F"/>
      </a:dk2>
      <a:lt2>
        <a:srgbClr val="777777"/>
      </a:lt2>
      <a:accent1>
        <a:srgbClr val="A7A7A7"/>
      </a:accent1>
      <a:accent2>
        <a:srgbClr val="D60027"/>
      </a:accent2>
      <a:accent3>
        <a:srgbClr val="C0C0C0"/>
      </a:accent3>
      <a:accent4>
        <a:srgbClr val="E1E1E1"/>
      </a:accent4>
      <a:accent5>
        <a:srgbClr val="FFFFFF"/>
      </a:accent5>
      <a:accent6>
        <a:srgbClr val="336699"/>
      </a:accent6>
      <a:hlink>
        <a:srgbClr val="C0C0C0"/>
      </a:hlink>
      <a:folHlink>
        <a:srgbClr val="E1E1E1"/>
      </a:folHlink>
    </a:clrScheme>
    <a:fontScheme name="Porsche Next TT">
      <a:majorFont>
        <a:latin typeface="Porsche Next TT"/>
        <a:ea typeface=""/>
        <a:cs typeface=""/>
      </a:majorFont>
      <a:minorFont>
        <a:latin typeface="Porsche Next TT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270d2fc-6197-4703-b72c-11872a11c117">
      <Value>1</Value>
    </TaxCatchAll>
    <lcf76f155ced4ddcb4097134ff3c332f xmlns="4c849c8d-1106-4a97-92cd-bad094fb26bc">
      <Terms xmlns="http://schemas.microsoft.com/office/infopath/2007/PartnerControls"/>
    </lcf76f155ced4ddcb4097134ff3c332f>
    <i0f84bba906045b4af568ee102a52dcb xmlns="5270d2fc-6197-4703-b72c-11872a11c117">
      <Terms xmlns="http://schemas.microsoft.com/office/infopath/2007/PartnerControls">
        <TermInfo xmlns="http://schemas.microsoft.com/office/infopath/2007/PartnerControls">
          <TermName xmlns="http://schemas.microsoft.com/office/infopath/2007/PartnerControls">0.2 Working documents</TermName>
          <TermId xmlns="http://schemas.microsoft.com/office/infopath/2007/PartnerControls">860f14b0-beae-495c-93e3-3187f714d4fc</TermId>
        </TermInfo>
      </Terms>
    </i0f84bba906045b4af568ee102a52dcb>
    <RevIMDocumentOwner xmlns="5270d2fc-6197-4703-b72c-11872a11c117">
      <UserInfo>
        <DisplayName/>
        <AccountId xsi:nil="true"/>
        <AccountType/>
      </UserInfo>
    </RevIMDocumentOwner>
    <RevIMComments xmlns="5270d2fc-6197-4703-b72c-11872a11c117" xsi:nil="true"/>
    <RevIMDeletionDate xmlns="5270d2fc-6197-4703-b72c-11872a11c117">2026-12-14T08:59:11+00:00</RevIMDeletionDate>
    <RevIMExtends xmlns="5270d2fc-6197-4703-b72c-11872a11c117">{"KSUClass":"860f14b0-beae-495c-93e3-3187f714d4fc"}</RevIMExtends>
    <RevIMEventDate xmlns="5270d2fc-6197-4703-b72c-11872a11c11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5FFA69C82201A479279777D9AE236CE" ma:contentTypeVersion="15" ma:contentTypeDescription="Create a new document." ma:contentTypeScope="" ma:versionID="1040fea15b713c83b2e755d3a21c7ec7">
  <xsd:schema xmlns:xsd="http://www.w3.org/2001/XMLSchema" xmlns:xs="http://www.w3.org/2001/XMLSchema" xmlns:p="http://schemas.microsoft.com/office/2006/metadata/properties" xmlns:ns2="5270d2fc-6197-4703-b72c-11872a11c117" xmlns:ns3="4c849c8d-1106-4a97-92cd-bad094fb26bc" targetNamespace="http://schemas.microsoft.com/office/2006/metadata/properties" ma:root="true" ma:fieldsID="487705dff5ba0de0e8ce48a17b4e4ca1" ns2:_="" ns3:_="">
    <xsd:import namespace="5270d2fc-6197-4703-b72c-11872a11c117"/>
    <xsd:import namespace="4c849c8d-1106-4a97-92cd-bad094fb26bc"/>
    <xsd:element name="properties">
      <xsd:complexType>
        <xsd:sequence>
          <xsd:element name="documentManagement">
            <xsd:complexType>
              <xsd:all>
                <xsd:element ref="ns2:i0f84bba906045b4af568ee102a52dcb" minOccurs="0"/>
                <xsd:element ref="ns2:TaxCatchAll" minOccurs="0"/>
                <xsd:element ref="ns2:RevIMDeletionDate" minOccurs="0"/>
                <xsd:element ref="ns2:RevIMEventDate" minOccurs="0"/>
                <xsd:element ref="ns2:RevIMComments" minOccurs="0"/>
                <xsd:element ref="ns2:RevIMDocumentOwner" minOccurs="0"/>
                <xsd:element ref="ns2:RevIMExtend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3:MediaServiceGenerationTime" minOccurs="0"/>
                <xsd:element ref="ns3:MediaServiceEventHashCode" minOccurs="0"/>
                <xsd:element ref="ns3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270d2fc-6197-4703-b72c-11872a11c117" elementFormDefault="qualified">
    <xsd:import namespace="http://schemas.microsoft.com/office/2006/documentManagement/types"/>
    <xsd:import namespace="http://schemas.microsoft.com/office/infopath/2007/PartnerControls"/>
    <xsd:element name="i0f84bba906045b4af568ee102a52dcb" ma:index="9" nillable="true" ma:taxonomy="true" ma:internalName="i0f84bba906045b4af568ee102a52dcb" ma:taxonomyFieldName="RevIMBCS" ma:displayName="CSD Class" ma:readOnly="true" ma:default="1;#0.2 Working documents|860f14b0-beae-495c-93e3-3187f714d4fc" ma:fieldId="{20f84bba-9060-45b4-af56-8ee102a52dcb}" ma:sspId="11f93a7e-e8d8-45f1-8a13-907dadde1127" ma:termSetId="b795bf2d-8abe-423c-bac8-6c6bed63d3a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dc531363-4ebe-4e16-af21-d15c6345781b}" ma:internalName="TaxCatchAll" ma:showField="CatchAllData" ma:web="5270d2fc-6197-4703-b72c-11872a11c11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RevIMDeletionDate" ma:index="11" nillable="true" ma:displayName="Deletion Date" ma:description="Deletion Date" ma:format="DateOnly" ma:internalName="RevIMDeletionDate" ma:readOnly="true">
      <xsd:simpleType>
        <xsd:restriction base="dms:DateTime"/>
      </xsd:simpleType>
    </xsd:element>
    <xsd:element name="RevIMEventDate" ma:index="12" nillable="true" ma:displayName="Event Date" ma:description="Event Date" ma:format="DateOnly" ma:internalName="RevIMEventDate" ma:readOnly="true">
      <xsd:simpleType>
        <xsd:restriction base="dms:DateTime"/>
      </xsd:simpleType>
    </xsd:element>
    <xsd:element name="RevIMComments" ma:index="13" nillable="true" ma:displayName="Event Comment" ma:internalName="RevIMComments" ma:readOnly="true">
      <xsd:simpleType>
        <xsd:restriction base="dms:Note">
          <xsd:maxLength value="255"/>
        </xsd:restriction>
      </xsd:simpleType>
    </xsd:element>
    <xsd:element name="RevIMDocumentOwner" ma:index="14" nillable="true" ma:displayName="Document Owner" ma:list="UserInfo" ma:internalName="RevIMDocumentOwner" ma:showField="ImnName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RevIMExtends" ma:index="15" nillable="true" ma:displayName="RevIMExtends" ma:hidden="true" ma:internalName="RevIMExtend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849c8d-1106-4a97-92cd-bad094fb26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6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7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11f93a7e-e8d8-45f1-8a13-907dadde112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20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1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qs:outline xmlns:qs="urn:strategyCompass:quickSlide:basic:outline:2014">
  <qs:settings>
    <qs:designID>AgendaBild2</qs:designID>
    <qs:designGroup>PorscheAG</qs:designGroup>
    <qs:numberingChecked>True</qs:numberingChecked>
    <qs:subNumberingChecked>False</qs:subNumberingChecked>
    <qs:pagesNumberChecked>False</qs:pagesNumberChecked>
    <qs:topicsChecked>True</qs:topicsChecked>
    <qs:subtopicsChecked>False</qs:subtopicsChecked>
    <qs:extratopicsChecked>False</qs:extratopicsChecked>
    <qs:overviewChecked>True</qs:overviewChecked>
    <qs:chapterNumberOnSlidesChecked>False</qs:chapterNumberOnSlidesChecked>
    <qs:chapterNameOnSlidesChecked>False</qs:chapterNameOnSlidesChecked>
    <qs:autoUpdateChecked>False</qs:autoUpdateChecked>
    <qs:subChaptersOnlyOnActiveChapter>True</qs:subChaptersOnlyOnActiveChapter>
    <qs:separatorOnlyActiveChapterChecked>True</qs:separatorOnlyActiveChapterChecked>
    <qs:overviewWithSubchaptersChecked>False</qs:overviewWithSubchaptersChecked>
    <qs:sectionsChecked>False</qs:sectionsChecked>
    <qs:navigationChecked>False</qs:navigationChecked>
    <qs:navigationSubChecked>False</qs:navigationSubChecked>
    <qs:linkChecked>False</qs:linkChecked>
  </qs:settings>
  <qs:title>Inhaltsverzeichnis</qs:title>
  <qs:overviewpage>285</qs:overviewpage>
  <qs:chapter>
    <qs:id>286</qs:id>
    <qs:pageNr>4</qs:pageNr>
    <qs:slideIndex>6</qs:slideIndex>
    <qs:title>Projekt- &amp; Teamvorstellung</qs:title>
    <qs:navText/>
    <qs:number>1.</qs:number>
    <qs:position>1</qs:position>
    <qs:level>0</qs:level>
  </qs:chapter>
  <qs:chapter>
    <qs:id>287</qs:id>
    <qs:pageNr>10</qs:pageNr>
    <qs:slideIndex>12</qs:slideIndex>
    <qs:title>Verlaufe des Projekts</qs:title>
    <qs:navText/>
    <qs:number>2.</qs:number>
    <qs:position>2</qs:position>
    <qs:level>0</qs:level>
  </qs:chapter>
  <qs:chapter>
    <qs:id>288</qs:id>
    <qs:pageNr>20</qs:pageNr>
    <qs:slideIndex>22</qs:slideIndex>
    <qs:title>Learnings</qs:title>
    <qs:navText/>
    <qs:number>3.</qs:number>
    <qs:position>3</qs:position>
    <qs:level>0</qs:level>
  </qs:chapter>
  <qs:chapter>
    <qs:id>289</qs:id>
    <qs:pageNr>22</qs:pageNr>
    <qs:slideIndex>24</qs:slideIndex>
    <qs:title>Visionen</qs:title>
    <qs:navText/>
    <qs:number>4.</qs:number>
    <qs:position>4</qs:position>
    <qs:level>0</qs:level>
  </qs:chapter>
  <qs:chapter>
    <qs:id>294</qs:id>
    <qs:pageNr>26</qs:pageNr>
    <qs:slideIndex>28</qs:slideIndex>
    <qs:title>Fragen</qs:title>
    <qs:navText/>
    <qs:number>5.</qs:number>
    <qs:position>5</qs:position>
    <qs:level>0</qs:level>
  </qs:chapter>
</qs:outline>
</file>

<file path=customXml/itemProps1.xml><?xml version="1.0" encoding="utf-8"?>
<ds:datastoreItem xmlns:ds="http://schemas.openxmlformats.org/officeDocument/2006/customXml" ds:itemID="{6CBACDEA-DE7C-43E3-B3C4-00281430113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9CCC432-BD56-4035-8D44-180075150282}">
  <ds:schemaRefs>
    <ds:schemaRef ds:uri="http://purl.org/dc/dcmitype/"/>
    <ds:schemaRef ds:uri="http://schemas.microsoft.com/office/2006/documentManagement/types"/>
    <ds:schemaRef ds:uri="5270d2fc-6197-4703-b72c-11872a11c117"/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www.w3.org/XML/1998/namespace"/>
    <ds:schemaRef ds:uri="http://schemas.microsoft.com/office/infopath/2007/PartnerControls"/>
    <ds:schemaRef ds:uri="4c849c8d-1106-4a97-92cd-bad094fb26bc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F52654AC-1A8B-483E-AE78-59A9DF1B98BB}">
  <ds:schemaRefs>
    <ds:schemaRef ds:uri="4c849c8d-1106-4a97-92cd-bad094fb26bc"/>
    <ds:schemaRef ds:uri="5270d2fc-6197-4703-b72c-11872a11c117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D4742F88-63FA-4EE7-8DFA-2B1843D2998C}">
  <ds:schemaRefs>
    <ds:schemaRef ds:uri="http://www.w3.org/2000/xmlns/"/>
    <ds:schemaRef ds:uri="urn:strategyCompass:quickSlide:basic:outline:2014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{AB7D952A-A42E-A349-A293-957CFFEC81B6}tf10001121</Template>
  <TotalTime>0</TotalTime>
  <Words>353</Words>
  <Application>Microsoft Office PowerPoint</Application>
  <PresentationFormat>Breitbild</PresentationFormat>
  <Paragraphs>126</Paragraphs>
  <Slides>15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9" baseType="lpstr">
      <vt:lpstr>Arial</vt:lpstr>
      <vt:lpstr>Porsche Next TT</vt:lpstr>
      <vt:lpstr>Times New Roman</vt:lpstr>
      <vt:lpstr>Larissa</vt:lpstr>
      <vt:lpstr>Web Engineering</vt:lpstr>
      <vt:lpstr>Web Engineering</vt:lpstr>
      <vt:lpstr>Web Engineering</vt:lpstr>
      <vt:lpstr>Agenda</vt:lpstr>
      <vt:lpstr>Idee der Website</vt:lpstr>
      <vt:lpstr>Startseite</vt:lpstr>
      <vt:lpstr>Startseite</vt:lpstr>
      <vt:lpstr>Login/Registrierung</vt:lpstr>
      <vt:lpstr>Login/Registrierung</vt:lpstr>
      <vt:lpstr>Produktübersicht</vt:lpstr>
      <vt:lpstr>Detailseite und Warenkorb</vt:lpstr>
      <vt:lpstr>Dynamische Elemente</vt:lpstr>
      <vt:lpstr>Herausforderungen</vt:lpstr>
      <vt:lpstr>           LIVE-DEMO</vt:lpstr>
      <vt:lpstr>Zeit für Fragen!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Yannick Seidel</dc:creator>
  <cp:keywords>Benutzer-Vorlage</cp:keywords>
  <cp:lastModifiedBy>Yannick Seidel</cp:lastModifiedBy>
  <cp:revision>3</cp:revision>
  <dcterms:created xsi:type="dcterms:W3CDTF">2022-12-09T12:41:20Z</dcterms:created>
  <dcterms:modified xsi:type="dcterms:W3CDTF">2023-03-14T20:20:31Z</dcterms:modified>
  <cp:category>Formulare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RevIMBCS">
    <vt:lpwstr>1;#0.2 Working documents|860f14b0-beae-495c-93e3-3187f714d4fc</vt:lpwstr>
  </property>
  <property fmtid="{D5CDD505-2E9C-101B-9397-08002B2CF9AE}" pid="3" name="MediaServiceImageTags">
    <vt:lpwstr/>
  </property>
  <property fmtid="{D5CDD505-2E9C-101B-9397-08002B2CF9AE}" pid="4" name="ContentTypeId">
    <vt:lpwstr>0x01010055FFA69C82201A479279777D9AE236CE</vt:lpwstr>
  </property>
</Properties>
</file>