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FDC7BB1-83FF-0544-9AF5-7A72CE9E51BD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7151" userDrawn="1">
          <p15:clr>
            <a:srgbClr val="A4A3A4"/>
          </p15:clr>
        </p15:guide>
        <p15:guide id="3" pos="234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  <p15:guide id="5" orient="horz" pos="43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6971"/>
    <a:srgbClr val="D3D3D3"/>
    <a:srgbClr val="DEDEDE"/>
    <a:srgbClr val="BABABA"/>
    <a:srgbClr val="9B9B9B"/>
    <a:srgbClr val="FFFFFF"/>
    <a:srgbClr val="E20019"/>
    <a:srgbClr val="D6002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2969F-EB51-4A37-BA66-31A218C247D6}" v="11" dt="2023-03-07T12:01:52.467"/>
    <p1510:client id="{71EBC055-9E0B-4319-85A1-F10E59CA9B5E}" v="181" dt="2023-03-08T09:59:38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219" autoAdjust="0"/>
    <p:restoredTop sz="94690"/>
  </p:normalViewPr>
  <p:slideViewPr>
    <p:cSldViewPr snapToGrid="0">
      <p:cViewPr>
        <p:scale>
          <a:sx n="66" d="100"/>
          <a:sy n="66" d="100"/>
        </p:scale>
        <p:origin x="148" y="168"/>
      </p:cViewPr>
      <p:guideLst>
        <p:guide orient="horz" pos="867"/>
        <p:guide pos="7151"/>
        <p:guide pos="234"/>
        <p:guide orient="horz" pos="3884"/>
        <p:guide orient="horz" pos="43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696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Munzinger" userId="7283c45f400a5d24" providerId="LiveId" clId="{564908D0-EE0A-AE4F-BF36-554AF8833ACA}"/>
    <pc:docChg chg="addSld delSld delSection modSection">
      <pc:chgData name="Ron Munzinger" userId="7283c45f400a5d24" providerId="LiveId" clId="{564908D0-EE0A-AE4F-BF36-554AF8833ACA}" dt="2023-01-26T21:50:51.113" v="34" actId="680"/>
      <pc:docMkLst>
        <pc:docMk/>
      </pc:docMkLst>
      <pc:sldChg chg="del">
        <pc:chgData name="Ron Munzinger" userId="7283c45f400a5d24" providerId="LiveId" clId="{564908D0-EE0A-AE4F-BF36-554AF8833ACA}" dt="2023-01-26T21:50:28.796" v="26" actId="2696"/>
        <pc:sldMkLst>
          <pc:docMk/>
          <pc:sldMk cId="2150408120" sldId="256"/>
        </pc:sldMkLst>
      </pc:sldChg>
      <pc:sldChg chg="new">
        <pc:chgData name="Ron Munzinger" userId="7283c45f400a5d24" providerId="LiveId" clId="{564908D0-EE0A-AE4F-BF36-554AF8833ACA}" dt="2023-01-26T21:50:51.113" v="34" actId="680"/>
        <pc:sldMkLst>
          <pc:docMk/>
          <pc:sldMk cId="3481668810" sldId="256"/>
        </pc:sldMkLst>
      </pc:sldChg>
      <pc:sldChg chg="del">
        <pc:chgData name="Ron Munzinger" userId="7283c45f400a5d24" providerId="LiveId" clId="{564908D0-EE0A-AE4F-BF36-554AF8833ACA}" dt="2023-01-26T21:50:26.900" v="3" actId="2696"/>
        <pc:sldMkLst>
          <pc:docMk/>
          <pc:sldMk cId="650497144" sldId="258"/>
        </pc:sldMkLst>
      </pc:sldChg>
      <pc:sldChg chg="del">
        <pc:chgData name="Ron Munzinger" userId="7283c45f400a5d24" providerId="LiveId" clId="{564908D0-EE0A-AE4F-BF36-554AF8833ACA}" dt="2023-01-26T21:50:27.119" v="7" actId="2696"/>
        <pc:sldMkLst>
          <pc:docMk/>
          <pc:sldMk cId="518341231" sldId="262"/>
        </pc:sldMkLst>
      </pc:sldChg>
      <pc:sldChg chg="del">
        <pc:chgData name="Ron Munzinger" userId="7283c45f400a5d24" providerId="LiveId" clId="{564908D0-EE0A-AE4F-BF36-554AF8833ACA}" dt="2023-01-26T21:50:27.300" v="9" actId="2696"/>
        <pc:sldMkLst>
          <pc:docMk/>
          <pc:sldMk cId="3488810330" sldId="263"/>
        </pc:sldMkLst>
      </pc:sldChg>
      <pc:sldChg chg="del">
        <pc:chgData name="Ron Munzinger" userId="7283c45f400a5d24" providerId="LiveId" clId="{564908D0-EE0A-AE4F-BF36-554AF8833ACA}" dt="2023-01-26T21:50:27.369" v="10" actId="2696"/>
        <pc:sldMkLst>
          <pc:docMk/>
          <pc:sldMk cId="2911515205" sldId="264"/>
        </pc:sldMkLst>
      </pc:sldChg>
      <pc:sldChg chg="del">
        <pc:chgData name="Ron Munzinger" userId="7283c45f400a5d24" providerId="LiveId" clId="{564908D0-EE0A-AE4F-BF36-554AF8833ACA}" dt="2023-01-26T21:50:27.585" v="12" actId="2696"/>
        <pc:sldMkLst>
          <pc:docMk/>
          <pc:sldMk cId="61892791" sldId="266"/>
        </pc:sldMkLst>
      </pc:sldChg>
      <pc:sldChg chg="del">
        <pc:chgData name="Ron Munzinger" userId="7283c45f400a5d24" providerId="LiveId" clId="{564908D0-EE0A-AE4F-BF36-554AF8833ACA}" dt="2023-01-26T21:50:27.739" v="13" actId="2696"/>
        <pc:sldMkLst>
          <pc:docMk/>
          <pc:sldMk cId="3862329274" sldId="267"/>
        </pc:sldMkLst>
      </pc:sldChg>
      <pc:sldChg chg="del">
        <pc:chgData name="Ron Munzinger" userId="7283c45f400a5d24" providerId="LiveId" clId="{564908D0-EE0A-AE4F-BF36-554AF8833ACA}" dt="2023-01-26T21:50:27.800" v="14" actId="2696"/>
        <pc:sldMkLst>
          <pc:docMk/>
          <pc:sldMk cId="1558697854" sldId="268"/>
        </pc:sldMkLst>
      </pc:sldChg>
      <pc:sldChg chg="del">
        <pc:chgData name="Ron Munzinger" userId="7283c45f400a5d24" providerId="LiveId" clId="{564908D0-EE0A-AE4F-BF36-554AF8833ACA}" dt="2023-01-26T21:50:28.224" v="18" actId="2696"/>
        <pc:sldMkLst>
          <pc:docMk/>
          <pc:sldMk cId="3449439938" sldId="269"/>
        </pc:sldMkLst>
      </pc:sldChg>
      <pc:sldChg chg="del">
        <pc:chgData name="Ron Munzinger" userId="7283c45f400a5d24" providerId="LiveId" clId="{564908D0-EE0A-AE4F-BF36-554AF8833ACA}" dt="2023-01-26T21:50:28.382" v="20" actId="2696"/>
        <pc:sldMkLst>
          <pc:docMk/>
          <pc:sldMk cId="4042441583" sldId="270"/>
        </pc:sldMkLst>
      </pc:sldChg>
      <pc:sldChg chg="del">
        <pc:chgData name="Ron Munzinger" userId="7283c45f400a5d24" providerId="LiveId" clId="{564908D0-EE0A-AE4F-BF36-554AF8833ACA}" dt="2023-01-26T21:50:28.622" v="22" actId="2696"/>
        <pc:sldMkLst>
          <pc:docMk/>
          <pc:sldMk cId="2941454555" sldId="271"/>
        </pc:sldMkLst>
      </pc:sldChg>
      <pc:sldChg chg="del">
        <pc:chgData name="Ron Munzinger" userId="7283c45f400a5d24" providerId="LiveId" clId="{564908D0-EE0A-AE4F-BF36-554AF8833ACA}" dt="2023-01-26T21:50:27.038" v="6" actId="2696"/>
        <pc:sldMkLst>
          <pc:docMk/>
          <pc:sldMk cId="3116550600" sldId="272"/>
        </pc:sldMkLst>
      </pc:sldChg>
      <pc:sldChg chg="del">
        <pc:chgData name="Ron Munzinger" userId="7283c45f400a5d24" providerId="LiveId" clId="{564908D0-EE0A-AE4F-BF36-554AF8833ACA}" dt="2023-01-26T21:50:28.052" v="17" actId="2696"/>
        <pc:sldMkLst>
          <pc:docMk/>
          <pc:sldMk cId="2880373994" sldId="275"/>
        </pc:sldMkLst>
      </pc:sldChg>
      <pc:sldChg chg="del">
        <pc:chgData name="Ron Munzinger" userId="7283c45f400a5d24" providerId="LiveId" clId="{564908D0-EE0A-AE4F-BF36-554AF8833ACA}" dt="2023-01-26T21:50:27.901" v="15" actId="2696"/>
        <pc:sldMkLst>
          <pc:docMk/>
          <pc:sldMk cId="875640590" sldId="276"/>
        </pc:sldMkLst>
      </pc:sldChg>
      <pc:sldChg chg="del">
        <pc:chgData name="Ron Munzinger" userId="7283c45f400a5d24" providerId="LiveId" clId="{564908D0-EE0A-AE4F-BF36-554AF8833ACA}" dt="2023-01-26T21:50:28.251" v="19" actId="2696"/>
        <pc:sldMkLst>
          <pc:docMk/>
          <pc:sldMk cId="2547811387" sldId="288"/>
        </pc:sldMkLst>
      </pc:sldChg>
      <pc:sldChg chg="del">
        <pc:chgData name="Ron Munzinger" userId="7283c45f400a5d24" providerId="LiveId" clId="{564908D0-EE0A-AE4F-BF36-554AF8833ACA}" dt="2023-01-26T21:50:28.877" v="27" actId="2696"/>
        <pc:sldMkLst>
          <pc:docMk/>
          <pc:sldMk cId="1012149572" sldId="290"/>
        </pc:sldMkLst>
      </pc:sldChg>
      <pc:sldChg chg="del">
        <pc:chgData name="Ron Munzinger" userId="7283c45f400a5d24" providerId="LiveId" clId="{564908D0-EE0A-AE4F-BF36-554AF8833ACA}" dt="2023-01-26T21:50:26.925" v="4" actId="2696"/>
        <pc:sldMkLst>
          <pc:docMk/>
          <pc:sldMk cId="2158987846" sldId="297"/>
        </pc:sldMkLst>
      </pc:sldChg>
      <pc:sldChg chg="del">
        <pc:chgData name="Ron Munzinger" userId="7283c45f400a5d24" providerId="LiveId" clId="{564908D0-EE0A-AE4F-BF36-554AF8833ACA}" dt="2023-01-26T21:50:26.947" v="5" actId="2696"/>
        <pc:sldMkLst>
          <pc:docMk/>
          <pc:sldMk cId="684640916" sldId="298"/>
        </pc:sldMkLst>
      </pc:sldChg>
      <pc:sldChg chg="del">
        <pc:chgData name="Ron Munzinger" userId="7283c45f400a5d24" providerId="LiveId" clId="{564908D0-EE0A-AE4F-BF36-554AF8833ACA}" dt="2023-01-26T21:50:28.729" v="24" actId="2696"/>
        <pc:sldMkLst>
          <pc:docMk/>
          <pc:sldMk cId="2740503096" sldId="299"/>
        </pc:sldMkLst>
      </pc:sldChg>
      <pc:sldChg chg="del">
        <pc:chgData name="Ron Munzinger" userId="7283c45f400a5d24" providerId="LiveId" clId="{564908D0-EE0A-AE4F-BF36-554AF8833ACA}" dt="2023-01-26T21:50:28.437" v="21" actId="2696"/>
        <pc:sldMkLst>
          <pc:docMk/>
          <pc:sldMk cId="2444921130" sldId="301"/>
        </pc:sldMkLst>
      </pc:sldChg>
      <pc:sldChg chg="del">
        <pc:chgData name="Ron Munzinger" userId="7283c45f400a5d24" providerId="LiveId" clId="{564908D0-EE0A-AE4F-BF36-554AF8833ACA}" dt="2023-01-26T21:50:27.201" v="8" actId="2696"/>
        <pc:sldMkLst>
          <pc:docMk/>
          <pc:sldMk cId="3721740688" sldId="302"/>
        </pc:sldMkLst>
      </pc:sldChg>
      <pc:sldChg chg="del">
        <pc:chgData name="Ron Munzinger" userId="7283c45f400a5d24" providerId="LiveId" clId="{564908D0-EE0A-AE4F-BF36-554AF8833ACA}" dt="2023-01-26T21:50:26.711" v="2" actId="2696"/>
        <pc:sldMkLst>
          <pc:docMk/>
          <pc:sldMk cId="3393826925" sldId="303"/>
        </pc:sldMkLst>
      </pc:sldChg>
      <pc:sldChg chg="del">
        <pc:chgData name="Ron Munzinger" userId="7283c45f400a5d24" providerId="LiveId" clId="{564908D0-EE0A-AE4F-BF36-554AF8833ACA}" dt="2023-01-26T21:50:26.191" v="1" actId="2696"/>
        <pc:sldMkLst>
          <pc:docMk/>
          <pc:sldMk cId="1482341218" sldId="304"/>
        </pc:sldMkLst>
      </pc:sldChg>
      <pc:sldChg chg="del">
        <pc:chgData name="Ron Munzinger" userId="7283c45f400a5d24" providerId="LiveId" clId="{564908D0-EE0A-AE4F-BF36-554AF8833ACA}" dt="2023-01-26T21:50:28.714" v="23" actId="2696"/>
        <pc:sldMkLst>
          <pc:docMk/>
          <pc:sldMk cId="2794504949" sldId="305"/>
        </pc:sldMkLst>
      </pc:sldChg>
      <pc:sldChg chg="del">
        <pc:chgData name="Ron Munzinger" userId="7283c45f400a5d24" providerId="LiveId" clId="{564908D0-EE0A-AE4F-BF36-554AF8833ACA}" dt="2023-01-26T21:50:27.981" v="16" actId="2696"/>
        <pc:sldMkLst>
          <pc:docMk/>
          <pc:sldMk cId="3547995737" sldId="309"/>
        </pc:sldMkLst>
      </pc:sldChg>
      <pc:sldChg chg="del">
        <pc:chgData name="Ron Munzinger" userId="7283c45f400a5d24" providerId="LiveId" clId="{564908D0-EE0A-AE4F-BF36-554AF8833ACA}" dt="2023-01-26T21:50:27.451" v="11" actId="2696"/>
        <pc:sldMkLst>
          <pc:docMk/>
          <pc:sldMk cId="2946445219" sldId="310"/>
        </pc:sldMkLst>
      </pc:sldChg>
      <pc:sldChg chg="del">
        <pc:chgData name="Ron Munzinger" userId="7283c45f400a5d24" providerId="LiveId" clId="{564908D0-EE0A-AE4F-BF36-554AF8833ACA}" dt="2023-01-26T21:50:25.870" v="0" actId="2696"/>
        <pc:sldMkLst>
          <pc:docMk/>
          <pc:sldMk cId="2597584038" sldId="313"/>
        </pc:sldMkLst>
      </pc:sldChg>
      <pc:sldMasterChg chg="delSldLayout">
        <pc:chgData name="Ron Munzinger" userId="7283c45f400a5d24" providerId="LiveId" clId="{564908D0-EE0A-AE4F-BF36-554AF8833ACA}" dt="2023-01-26T21:50:28.730" v="25" actId="2696"/>
        <pc:sldMasterMkLst>
          <pc:docMk/>
          <pc:sldMasterMk cId="3833001750" sldId="2147483648"/>
        </pc:sldMasterMkLst>
        <pc:sldLayoutChg chg="del">
          <pc:chgData name="Ron Munzinger" userId="7283c45f400a5d24" providerId="LiveId" clId="{564908D0-EE0A-AE4F-BF36-554AF8833ACA}" dt="2023-01-26T21:50:28.730" v="25" actId="2696"/>
          <pc:sldLayoutMkLst>
            <pc:docMk/>
            <pc:sldMasterMk cId="3833001750" sldId="2147483648"/>
            <pc:sldLayoutMk cId="2072252589" sldId="2147483661"/>
          </pc:sldLayoutMkLst>
        </pc:sldLayoutChg>
      </pc:sldMasterChg>
    </pc:docChg>
  </pc:docChgLst>
  <pc:docChgLst>
    <pc:chgData name="Ron Munzinger" userId="7283c45f400a5d24" providerId="LiveId" clId="{39B9F1FA-AE54-144A-9FAD-6F3CA62546D2}"/>
    <pc:docChg chg="undo custSel modMainMaster">
      <pc:chgData name="Ron Munzinger" userId="7283c45f400a5d24" providerId="LiveId" clId="{39B9F1FA-AE54-144A-9FAD-6F3CA62546D2}" dt="2023-01-27T12:03:52.380" v="131" actId="14100"/>
      <pc:docMkLst>
        <pc:docMk/>
      </pc:docMkLst>
      <pc:sldMasterChg chg="addSp delSp modSp mod modSldLayout">
        <pc:chgData name="Ron Munzinger" userId="7283c45f400a5d24" providerId="LiveId" clId="{39B9F1FA-AE54-144A-9FAD-6F3CA62546D2}" dt="2023-01-27T12:03:52.380" v="131" actId="14100"/>
        <pc:sldMasterMkLst>
          <pc:docMk/>
          <pc:sldMasterMk cId="3833001750" sldId="2147483648"/>
        </pc:sldMasterMkLst>
        <pc:spChg chg="mod">
          <ac:chgData name="Ron Munzinger" userId="7283c45f400a5d24" providerId="LiveId" clId="{39B9F1FA-AE54-144A-9FAD-6F3CA62546D2}" dt="2023-01-27T12:03:52.380" v="131" actId="14100"/>
          <ac:spMkLst>
            <pc:docMk/>
            <pc:sldMasterMk cId="3833001750" sldId="2147483648"/>
            <ac:spMk id="7" creationId="{B71B9427-05D5-4D2C-B65B-737F78C24A35}"/>
          </ac:spMkLst>
        </pc:spChg>
        <pc:spChg chg="mod">
          <ac:chgData name="Ron Munzinger" userId="7283c45f400a5d24" providerId="LiveId" clId="{39B9F1FA-AE54-144A-9FAD-6F3CA62546D2}" dt="2023-01-27T12:03:00.246" v="123" actId="1076"/>
          <ac:spMkLst>
            <pc:docMk/>
            <pc:sldMasterMk cId="3833001750" sldId="2147483648"/>
            <ac:spMk id="20" creationId="{2CBAA688-BB35-4143-8313-F63F364E1B32}"/>
          </ac:spMkLst>
        </pc:spChg>
        <pc:spChg chg="mod">
          <ac:chgData name="Ron Munzinger" userId="7283c45f400a5d24" providerId="LiveId" clId="{39B9F1FA-AE54-144A-9FAD-6F3CA62546D2}" dt="2023-01-27T12:02:49.236" v="121" actId="207"/>
          <ac:spMkLst>
            <pc:docMk/>
            <pc:sldMasterMk cId="3833001750" sldId="2147483648"/>
            <ac:spMk id="21" creationId="{15AB0B32-EF84-4B26-82C8-39CB39724133}"/>
          </ac:spMkLst>
        </pc:spChg>
        <pc:picChg chg="add mod">
          <ac:chgData name="Ron Munzinger" userId="7283c45f400a5d24" providerId="LiveId" clId="{39B9F1FA-AE54-144A-9FAD-6F3CA62546D2}" dt="2023-01-27T12:02:38.352" v="120" actId="1036"/>
          <ac:picMkLst>
            <pc:docMk/>
            <pc:sldMasterMk cId="3833001750" sldId="2147483648"/>
            <ac:picMk id="10" creationId="{073E8B83-6A34-CBF5-038A-B7A447620679}"/>
          </ac:picMkLst>
        </pc:picChg>
        <pc:picChg chg="del mod">
          <ac:chgData name="Ron Munzinger" userId="7283c45f400a5d24" providerId="LiveId" clId="{39B9F1FA-AE54-144A-9FAD-6F3CA62546D2}" dt="2023-01-26T22:18:50.563" v="86" actId="478"/>
          <ac:picMkLst>
            <pc:docMk/>
            <pc:sldMasterMk cId="3833001750" sldId="2147483648"/>
            <ac:picMk id="17" creationId="{B16B7114-D2A1-41DF-8039-1EF942DFC371}"/>
          </ac:picMkLst>
        </pc:picChg>
        <pc:picChg chg="add mod">
          <ac:chgData name="Ron Munzinger" userId="7283c45f400a5d24" providerId="LiveId" clId="{39B9F1FA-AE54-144A-9FAD-6F3CA62546D2}" dt="2023-01-27T12:02:26.680" v="112" actId="732"/>
          <ac:picMkLst>
            <pc:docMk/>
            <pc:sldMasterMk cId="3833001750" sldId="2147483648"/>
            <ac:picMk id="1026" creationId="{76651FA5-CD3B-C535-A3C3-099BF2EB0F8D}"/>
          </ac:picMkLst>
        </pc:picChg>
        <pc:cxnChg chg="mod">
          <ac:chgData name="Ron Munzinger" userId="7283c45f400a5d24" providerId="LiveId" clId="{39B9F1FA-AE54-144A-9FAD-6F3CA62546D2}" dt="2023-01-27T12:03:05.284" v="124" actId="208"/>
          <ac:cxnSpMkLst>
            <pc:docMk/>
            <pc:sldMasterMk cId="3833001750" sldId="2147483648"/>
            <ac:cxnSpMk id="22" creationId="{9FA0FD99-5D79-429D-BF04-7C695A777D26}"/>
          </ac:cxnSpMkLst>
        </pc:cxnChg>
        <pc:sldLayoutChg chg="addSp delSp modSp mod">
          <pc:chgData name="Ron Munzinger" userId="7283c45f400a5d24" providerId="LiveId" clId="{39B9F1FA-AE54-144A-9FAD-6F3CA62546D2}" dt="2023-01-27T12:03:45.260" v="130"/>
          <pc:sldLayoutMkLst>
            <pc:docMk/>
            <pc:sldMasterMk cId="3833001750" sldId="2147483648"/>
            <pc:sldLayoutMk cId="3268872103" sldId="2147483649"/>
          </pc:sldLayoutMkLst>
          <pc:spChg chg="add del mod">
            <ac:chgData name="Ron Munzinger" userId="7283c45f400a5d24" providerId="LiveId" clId="{39B9F1FA-AE54-144A-9FAD-6F3CA62546D2}" dt="2023-01-27T12:03:45.260" v="130"/>
            <ac:spMkLst>
              <pc:docMk/>
              <pc:sldMasterMk cId="3833001750" sldId="2147483648"/>
              <pc:sldLayoutMk cId="3268872103" sldId="2147483649"/>
              <ac:spMk id="4" creationId="{7E4658DC-FF60-F44B-6951-A9AB251E5A05}"/>
            </ac:spMkLst>
          </pc:spChg>
        </pc:sldLayoutChg>
      </pc:sldMasterChg>
    </pc:docChg>
  </pc:docChgLst>
  <pc:docChgLst>
    <pc:chgData name="Yannick Seidel" userId="6d7a51a3-f98a-430f-bf9e-0549f0f0cd64" providerId="ADAL" clId="{6822969F-EB51-4A37-BA66-31A218C247D6}"/>
    <pc:docChg chg="custSel addSld delSld modSld modMainMaster modSection">
      <pc:chgData name="Yannick Seidel" userId="6d7a51a3-f98a-430f-bf9e-0549f0f0cd64" providerId="ADAL" clId="{6822969F-EB51-4A37-BA66-31A218C247D6}" dt="2023-03-07T12:13:09.927" v="203" actId="6549"/>
      <pc:docMkLst>
        <pc:docMk/>
      </pc:docMkLst>
      <pc:sldChg chg="modSp mod">
        <pc:chgData name="Yannick Seidel" userId="6d7a51a3-f98a-430f-bf9e-0549f0f0cd64" providerId="ADAL" clId="{6822969F-EB51-4A37-BA66-31A218C247D6}" dt="2023-03-07T12:13:09.927" v="203" actId="6549"/>
        <pc:sldMkLst>
          <pc:docMk/>
          <pc:sldMk cId="3481668810" sldId="256"/>
        </pc:sldMkLst>
        <pc:spChg chg="mod">
          <ac:chgData name="Yannick Seidel" userId="6d7a51a3-f98a-430f-bf9e-0549f0f0cd64" providerId="ADAL" clId="{6822969F-EB51-4A37-BA66-31A218C247D6}" dt="2023-03-07T12:13:05.716" v="172" actId="20577"/>
          <ac:spMkLst>
            <pc:docMk/>
            <pc:sldMk cId="3481668810" sldId="256"/>
            <ac:spMk id="2" creationId="{E91ED80D-B8C1-A613-CEA9-E38815402300}"/>
          </ac:spMkLst>
        </pc:spChg>
        <pc:spChg chg="mod">
          <ac:chgData name="Yannick Seidel" userId="6d7a51a3-f98a-430f-bf9e-0549f0f0cd64" providerId="ADAL" clId="{6822969F-EB51-4A37-BA66-31A218C247D6}" dt="2023-03-07T12:13:09.927" v="203" actId="6549"/>
          <ac:spMkLst>
            <pc:docMk/>
            <pc:sldMk cId="3481668810" sldId="256"/>
            <ac:spMk id="3" creationId="{20621124-D7A1-C1AB-B93E-E56CF8E42349}"/>
          </ac:spMkLst>
        </pc:spChg>
      </pc:sldChg>
      <pc:sldChg chg="modSp new del mod">
        <pc:chgData name="Yannick Seidel" userId="6d7a51a3-f98a-430f-bf9e-0549f0f0cd64" providerId="ADAL" clId="{6822969F-EB51-4A37-BA66-31A218C247D6}" dt="2023-03-07T12:13:04.234" v="171" actId="47"/>
        <pc:sldMkLst>
          <pc:docMk/>
          <pc:sldMk cId="1622676770" sldId="257"/>
        </pc:sldMkLst>
        <pc:spChg chg="mod">
          <ac:chgData name="Yannick Seidel" userId="6d7a51a3-f98a-430f-bf9e-0549f0f0cd64" providerId="ADAL" clId="{6822969F-EB51-4A37-BA66-31A218C247D6}" dt="2023-03-07T12:10:52.331" v="168" actId="20577"/>
          <ac:spMkLst>
            <pc:docMk/>
            <pc:sldMk cId="1622676770" sldId="257"/>
            <ac:spMk id="2" creationId="{6D77865D-03B8-3F29-68A2-FF1DDA90B6E6}"/>
          </ac:spMkLst>
        </pc:spChg>
      </pc:sldChg>
      <pc:sldChg chg="new del">
        <pc:chgData name="Yannick Seidel" userId="6d7a51a3-f98a-430f-bf9e-0549f0f0cd64" providerId="ADAL" clId="{6822969F-EB51-4A37-BA66-31A218C247D6}" dt="2023-03-07T12:13:02.794" v="170" actId="47"/>
        <pc:sldMkLst>
          <pc:docMk/>
          <pc:sldMk cId="1328090943" sldId="258"/>
        </pc:sldMkLst>
      </pc:sldChg>
      <pc:sldMasterChg chg="modSldLayout">
        <pc:chgData name="Yannick Seidel" userId="6d7a51a3-f98a-430f-bf9e-0549f0f0cd64" providerId="ADAL" clId="{6822969F-EB51-4A37-BA66-31A218C247D6}" dt="2023-03-07T12:01:52.467" v="22" actId="207"/>
        <pc:sldMasterMkLst>
          <pc:docMk/>
          <pc:sldMasterMk cId="3833001750" sldId="2147483648"/>
        </pc:sldMasterMkLst>
        <pc:sldLayoutChg chg="modSp">
          <pc:chgData name="Yannick Seidel" userId="6d7a51a3-f98a-430f-bf9e-0549f0f0cd64" providerId="ADAL" clId="{6822969F-EB51-4A37-BA66-31A218C247D6}" dt="2023-03-07T12:00:08.495" v="0" actId="207"/>
          <pc:sldLayoutMkLst>
            <pc:docMk/>
            <pc:sldMasterMk cId="3833001750" sldId="2147483648"/>
            <pc:sldLayoutMk cId="3268872103" sldId="2147483649"/>
          </pc:sldLayoutMkLst>
          <pc:spChg chg="mod">
            <ac:chgData name="Yannick Seidel" userId="6d7a51a3-f98a-430f-bf9e-0549f0f0cd64" providerId="ADAL" clId="{6822969F-EB51-4A37-BA66-31A218C247D6}" dt="2023-03-07T12:00:08.495" v="0" actId="207"/>
            <ac:spMkLst>
              <pc:docMk/>
              <pc:sldMasterMk cId="3833001750" sldId="2147483648"/>
              <pc:sldLayoutMk cId="3268872103" sldId="2147483649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0:08.495" v="0" actId="207"/>
            <ac:spMkLst>
              <pc:docMk/>
              <pc:sldMasterMk cId="3833001750" sldId="2147483648"/>
              <pc:sldLayoutMk cId="3268872103" sldId="2147483649"/>
              <ac:spMk id="3" creationId="{00000000-0000-0000-0000-000000000000}"/>
            </ac:spMkLst>
          </pc:spChg>
        </pc:sldLayoutChg>
        <pc:sldLayoutChg chg="modSp mod">
          <pc:chgData name="Yannick Seidel" userId="6d7a51a3-f98a-430f-bf9e-0549f0f0cd64" providerId="ADAL" clId="{6822969F-EB51-4A37-BA66-31A218C247D6}" dt="2023-03-07T12:00:25.589" v="2" actId="20577"/>
          <pc:sldLayoutMkLst>
            <pc:docMk/>
            <pc:sldMasterMk cId="3833001750" sldId="2147483648"/>
            <pc:sldLayoutMk cId="3863310458" sldId="2147483650"/>
          </pc:sldLayoutMkLst>
          <pc:spChg chg="mod">
            <ac:chgData name="Yannick Seidel" userId="6d7a51a3-f98a-430f-bf9e-0549f0f0cd64" providerId="ADAL" clId="{6822969F-EB51-4A37-BA66-31A218C247D6}" dt="2023-03-07T12:00:13.311" v="1" actId="207"/>
            <ac:spMkLst>
              <pc:docMk/>
              <pc:sldMasterMk cId="3833001750" sldId="2147483648"/>
              <pc:sldLayoutMk cId="3863310458" sldId="2147483650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0:13.311" v="1" actId="207"/>
            <ac:spMkLst>
              <pc:docMk/>
              <pc:sldMasterMk cId="3833001750" sldId="2147483648"/>
              <pc:sldLayoutMk cId="3863310458" sldId="2147483650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0:25.589" v="2" actId="20577"/>
            <ac:spMkLst>
              <pc:docMk/>
              <pc:sldMasterMk cId="3833001750" sldId="2147483648"/>
              <pc:sldLayoutMk cId="3863310458" sldId="2147483650"/>
              <ac:spMk id="7" creationId="{90FA53C3-4259-4F43-999C-1C49F8F7BF75}"/>
            </ac:spMkLst>
          </pc:spChg>
        </pc:sldLayoutChg>
        <pc:sldLayoutChg chg="delSp modSp mod">
          <pc:chgData name="Yannick Seidel" userId="6d7a51a3-f98a-430f-bf9e-0549f0f0cd64" providerId="ADAL" clId="{6822969F-EB51-4A37-BA66-31A218C247D6}" dt="2023-03-07T12:01:03.474" v="14" actId="207"/>
          <pc:sldLayoutMkLst>
            <pc:docMk/>
            <pc:sldMasterMk cId="3833001750" sldId="2147483648"/>
            <pc:sldLayoutMk cId="1394961838" sldId="2147483651"/>
          </pc:sldLayoutMkLst>
          <pc:spChg chg="mod">
            <ac:chgData name="Yannick Seidel" userId="6d7a51a3-f98a-430f-bf9e-0549f0f0cd64" providerId="ADAL" clId="{6822969F-EB51-4A37-BA66-31A218C247D6}" dt="2023-03-07T12:01:03.474" v="14" actId="207"/>
            <ac:spMkLst>
              <pc:docMk/>
              <pc:sldMasterMk cId="3833001750" sldId="2147483648"/>
              <pc:sldLayoutMk cId="1394961838" sldId="2147483651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03.474" v="14" actId="207"/>
            <ac:spMkLst>
              <pc:docMk/>
              <pc:sldMasterMk cId="3833001750" sldId="2147483648"/>
              <pc:sldLayoutMk cId="1394961838" sldId="2147483651"/>
              <ac:spMk id="3" creationId="{00000000-0000-0000-0000-000000000000}"/>
            </ac:spMkLst>
          </pc:spChg>
          <pc:spChg chg="del">
            <ac:chgData name="Yannick Seidel" userId="6d7a51a3-f98a-430f-bf9e-0549f0f0cd64" providerId="ADAL" clId="{6822969F-EB51-4A37-BA66-31A218C247D6}" dt="2023-03-07T12:00:30.919" v="3" actId="478"/>
            <ac:spMkLst>
              <pc:docMk/>
              <pc:sldMasterMk cId="3833001750" sldId="2147483648"/>
              <pc:sldLayoutMk cId="1394961838" sldId="2147483651"/>
              <ac:spMk id="7" creationId="{354F8DC2-EA22-4216-B019-D9138AA9B30A}"/>
            </ac:spMkLst>
          </pc:spChg>
        </pc:sldLayoutChg>
        <pc:sldLayoutChg chg="delSp modSp mod">
          <pc:chgData name="Yannick Seidel" userId="6d7a51a3-f98a-430f-bf9e-0549f0f0cd64" providerId="ADAL" clId="{6822969F-EB51-4A37-BA66-31A218C247D6}" dt="2023-03-07T12:01:08.459" v="15" actId="207"/>
          <pc:sldLayoutMkLst>
            <pc:docMk/>
            <pc:sldMasterMk cId="3833001750" sldId="2147483648"/>
            <pc:sldLayoutMk cId="1927297138" sldId="2147483652"/>
          </pc:sldLayoutMkLst>
          <pc:spChg chg="mod">
            <ac:chgData name="Yannick Seidel" userId="6d7a51a3-f98a-430f-bf9e-0549f0f0cd64" providerId="ADAL" clId="{6822969F-EB51-4A37-BA66-31A218C247D6}" dt="2023-03-07T12:01:08.459" v="15" actId="207"/>
            <ac:spMkLst>
              <pc:docMk/>
              <pc:sldMasterMk cId="3833001750" sldId="2147483648"/>
              <pc:sldLayoutMk cId="1927297138" sldId="2147483652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08.459" v="15" actId="207"/>
            <ac:spMkLst>
              <pc:docMk/>
              <pc:sldMasterMk cId="3833001750" sldId="2147483648"/>
              <pc:sldLayoutMk cId="1927297138" sldId="2147483652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08.459" v="15" actId="207"/>
            <ac:spMkLst>
              <pc:docMk/>
              <pc:sldMasterMk cId="3833001750" sldId="2147483648"/>
              <pc:sldLayoutMk cId="1927297138" sldId="2147483652"/>
              <ac:spMk id="4" creationId="{00000000-0000-0000-0000-000000000000}"/>
            </ac:spMkLst>
          </pc:spChg>
          <pc:spChg chg="del mod">
            <ac:chgData name="Yannick Seidel" userId="6d7a51a3-f98a-430f-bf9e-0549f0f0cd64" providerId="ADAL" clId="{6822969F-EB51-4A37-BA66-31A218C247D6}" dt="2023-03-07T12:00:34.069" v="5" actId="478"/>
            <ac:spMkLst>
              <pc:docMk/>
              <pc:sldMasterMk cId="3833001750" sldId="2147483648"/>
              <pc:sldLayoutMk cId="1927297138" sldId="2147483652"/>
              <ac:spMk id="8" creationId="{A13B6880-C826-4D82-84C3-08EEA48AD325}"/>
            </ac:spMkLst>
          </pc:spChg>
        </pc:sldLayoutChg>
        <pc:sldLayoutChg chg="delSp modSp mod">
          <pc:chgData name="Yannick Seidel" userId="6d7a51a3-f98a-430f-bf9e-0549f0f0cd64" providerId="ADAL" clId="{6822969F-EB51-4A37-BA66-31A218C247D6}" dt="2023-03-07T12:01:17.382" v="16" actId="207"/>
          <pc:sldLayoutMkLst>
            <pc:docMk/>
            <pc:sldMasterMk cId="3833001750" sldId="2147483648"/>
            <pc:sldLayoutMk cId="3542580719" sldId="2147483653"/>
          </pc:sldLayoutMkLst>
          <pc:spChg chg="mod">
            <ac:chgData name="Yannick Seidel" userId="6d7a51a3-f98a-430f-bf9e-0549f0f0cd64" providerId="ADAL" clId="{6822969F-EB51-4A37-BA66-31A218C247D6}" dt="2023-03-07T12:01:17.382" v="16" actId="207"/>
            <ac:spMkLst>
              <pc:docMk/>
              <pc:sldMasterMk cId="3833001750" sldId="2147483648"/>
              <pc:sldLayoutMk cId="3542580719" sldId="2147483653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17.382" v="16" actId="207"/>
            <ac:spMkLst>
              <pc:docMk/>
              <pc:sldMasterMk cId="3833001750" sldId="2147483648"/>
              <pc:sldLayoutMk cId="3542580719" sldId="2147483653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17.382" v="16" actId="207"/>
            <ac:spMkLst>
              <pc:docMk/>
              <pc:sldMasterMk cId="3833001750" sldId="2147483648"/>
              <pc:sldLayoutMk cId="3542580719" sldId="2147483653"/>
              <ac:spMk id="4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17.382" v="16" actId="207"/>
            <ac:spMkLst>
              <pc:docMk/>
              <pc:sldMasterMk cId="3833001750" sldId="2147483648"/>
              <pc:sldLayoutMk cId="3542580719" sldId="2147483653"/>
              <ac:spMk id="5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17.382" v="16" actId="207"/>
            <ac:spMkLst>
              <pc:docMk/>
              <pc:sldMasterMk cId="3833001750" sldId="2147483648"/>
              <pc:sldLayoutMk cId="3542580719" sldId="2147483653"/>
              <ac:spMk id="6" creationId="{00000000-0000-0000-0000-000000000000}"/>
            </ac:spMkLst>
          </pc:spChg>
          <pc:spChg chg="del mod">
            <ac:chgData name="Yannick Seidel" userId="6d7a51a3-f98a-430f-bf9e-0549f0f0cd64" providerId="ADAL" clId="{6822969F-EB51-4A37-BA66-31A218C247D6}" dt="2023-03-07T12:00:39.787" v="7" actId="478"/>
            <ac:spMkLst>
              <pc:docMk/>
              <pc:sldMasterMk cId="3833001750" sldId="2147483648"/>
              <pc:sldLayoutMk cId="3542580719" sldId="2147483653"/>
              <ac:spMk id="10" creationId="{E0DD6DC0-D82A-4C89-8A12-BB6E2FBE1753}"/>
            </ac:spMkLst>
          </pc:spChg>
        </pc:sldLayoutChg>
        <pc:sldLayoutChg chg="delSp modSp mod">
          <pc:chgData name="Yannick Seidel" userId="6d7a51a3-f98a-430f-bf9e-0549f0f0cd64" providerId="ADAL" clId="{6822969F-EB51-4A37-BA66-31A218C247D6}" dt="2023-03-07T12:01:21.484" v="17" actId="207"/>
          <pc:sldLayoutMkLst>
            <pc:docMk/>
            <pc:sldMasterMk cId="3833001750" sldId="2147483648"/>
            <pc:sldLayoutMk cId="71907253" sldId="2147483654"/>
          </pc:sldLayoutMkLst>
          <pc:spChg chg="mod">
            <ac:chgData name="Yannick Seidel" userId="6d7a51a3-f98a-430f-bf9e-0549f0f0cd64" providerId="ADAL" clId="{6822969F-EB51-4A37-BA66-31A218C247D6}" dt="2023-03-07T12:01:21.484" v="17" actId="207"/>
            <ac:spMkLst>
              <pc:docMk/>
              <pc:sldMasterMk cId="3833001750" sldId="2147483648"/>
              <pc:sldLayoutMk cId="71907253" sldId="2147483654"/>
              <ac:spMk id="2" creationId="{00000000-0000-0000-0000-000000000000}"/>
            </ac:spMkLst>
          </pc:spChg>
          <pc:spChg chg="del">
            <ac:chgData name="Yannick Seidel" userId="6d7a51a3-f98a-430f-bf9e-0549f0f0cd64" providerId="ADAL" clId="{6822969F-EB51-4A37-BA66-31A218C247D6}" dt="2023-03-07T12:00:42.132" v="8" actId="478"/>
            <ac:spMkLst>
              <pc:docMk/>
              <pc:sldMasterMk cId="3833001750" sldId="2147483648"/>
              <pc:sldLayoutMk cId="71907253" sldId="2147483654"/>
              <ac:spMk id="6" creationId="{8BC075BC-D0CE-404E-A18A-E10E059E54F8}"/>
            </ac:spMkLst>
          </pc:spChg>
        </pc:sldLayoutChg>
        <pc:sldLayoutChg chg="delSp mod">
          <pc:chgData name="Yannick Seidel" userId="6d7a51a3-f98a-430f-bf9e-0549f0f0cd64" providerId="ADAL" clId="{6822969F-EB51-4A37-BA66-31A218C247D6}" dt="2023-03-07T12:00:45.141" v="9" actId="478"/>
          <pc:sldLayoutMkLst>
            <pc:docMk/>
            <pc:sldMasterMk cId="3833001750" sldId="2147483648"/>
            <pc:sldLayoutMk cId="1673628977" sldId="2147483655"/>
          </pc:sldLayoutMkLst>
          <pc:spChg chg="del">
            <ac:chgData name="Yannick Seidel" userId="6d7a51a3-f98a-430f-bf9e-0549f0f0cd64" providerId="ADAL" clId="{6822969F-EB51-4A37-BA66-31A218C247D6}" dt="2023-03-07T12:00:45.141" v="9" actId="478"/>
            <ac:spMkLst>
              <pc:docMk/>
              <pc:sldMasterMk cId="3833001750" sldId="2147483648"/>
              <pc:sldLayoutMk cId="1673628977" sldId="2147483655"/>
              <ac:spMk id="5" creationId="{04D40045-578D-4C62-A0F2-DE87D4CB4731}"/>
            </ac:spMkLst>
          </pc:spChg>
        </pc:sldLayoutChg>
        <pc:sldLayoutChg chg="delSp modSp mod">
          <pc:chgData name="Yannick Seidel" userId="6d7a51a3-f98a-430f-bf9e-0549f0f0cd64" providerId="ADAL" clId="{6822969F-EB51-4A37-BA66-31A218C247D6}" dt="2023-03-07T12:01:32.586" v="19" actId="207"/>
          <pc:sldLayoutMkLst>
            <pc:docMk/>
            <pc:sldMasterMk cId="3833001750" sldId="2147483648"/>
            <pc:sldLayoutMk cId="649486552" sldId="2147483656"/>
          </pc:sldLayoutMkLst>
          <pc:spChg chg="mod">
            <ac:chgData name="Yannick Seidel" userId="6d7a51a3-f98a-430f-bf9e-0549f0f0cd64" providerId="ADAL" clId="{6822969F-EB51-4A37-BA66-31A218C247D6}" dt="2023-03-07T12:01:32.586" v="19" actId="207"/>
            <ac:spMkLst>
              <pc:docMk/>
              <pc:sldMasterMk cId="3833001750" sldId="2147483648"/>
              <pc:sldLayoutMk cId="649486552" sldId="2147483656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32.586" v="19" actId="207"/>
            <ac:spMkLst>
              <pc:docMk/>
              <pc:sldMasterMk cId="3833001750" sldId="2147483648"/>
              <pc:sldLayoutMk cId="649486552" sldId="2147483656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32.586" v="19" actId="207"/>
            <ac:spMkLst>
              <pc:docMk/>
              <pc:sldMasterMk cId="3833001750" sldId="2147483648"/>
              <pc:sldLayoutMk cId="649486552" sldId="2147483656"/>
              <ac:spMk id="4" creationId="{00000000-0000-0000-0000-000000000000}"/>
            </ac:spMkLst>
          </pc:spChg>
          <pc:spChg chg="del">
            <ac:chgData name="Yannick Seidel" userId="6d7a51a3-f98a-430f-bf9e-0549f0f0cd64" providerId="ADAL" clId="{6822969F-EB51-4A37-BA66-31A218C247D6}" dt="2023-03-07T12:00:47.234" v="10" actId="478"/>
            <ac:spMkLst>
              <pc:docMk/>
              <pc:sldMasterMk cId="3833001750" sldId="2147483648"/>
              <pc:sldLayoutMk cId="649486552" sldId="2147483656"/>
              <ac:spMk id="5" creationId="{00000000-0000-0000-0000-000000000000}"/>
            </ac:spMkLst>
          </pc:spChg>
          <pc:spChg chg="del">
            <ac:chgData name="Yannick Seidel" userId="6d7a51a3-f98a-430f-bf9e-0549f0f0cd64" providerId="ADAL" clId="{6822969F-EB51-4A37-BA66-31A218C247D6}" dt="2023-03-07T12:00:48.890" v="11" actId="478"/>
            <ac:spMkLst>
              <pc:docMk/>
              <pc:sldMasterMk cId="3833001750" sldId="2147483648"/>
              <pc:sldLayoutMk cId="649486552" sldId="2147483656"/>
              <ac:spMk id="8" creationId="{10AFAD30-B8F9-478B-8D26-AAA5F670C585}"/>
            </ac:spMkLst>
          </pc:spChg>
        </pc:sldLayoutChg>
        <pc:sldLayoutChg chg="delSp modSp mod">
          <pc:chgData name="Yannick Seidel" userId="6d7a51a3-f98a-430f-bf9e-0549f0f0cd64" providerId="ADAL" clId="{6822969F-EB51-4A37-BA66-31A218C247D6}" dt="2023-03-07T12:01:37.038" v="20" actId="207"/>
          <pc:sldLayoutMkLst>
            <pc:docMk/>
            <pc:sldMasterMk cId="3833001750" sldId="2147483648"/>
            <pc:sldLayoutMk cId="1454669803" sldId="2147483657"/>
          </pc:sldLayoutMkLst>
          <pc:spChg chg="mod">
            <ac:chgData name="Yannick Seidel" userId="6d7a51a3-f98a-430f-bf9e-0549f0f0cd64" providerId="ADAL" clId="{6822969F-EB51-4A37-BA66-31A218C247D6}" dt="2023-03-07T12:01:37.038" v="20" actId="207"/>
            <ac:spMkLst>
              <pc:docMk/>
              <pc:sldMasterMk cId="3833001750" sldId="2147483648"/>
              <pc:sldLayoutMk cId="1454669803" sldId="2147483657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37.038" v="20" actId="207"/>
            <ac:spMkLst>
              <pc:docMk/>
              <pc:sldMasterMk cId="3833001750" sldId="2147483648"/>
              <pc:sldLayoutMk cId="1454669803" sldId="2147483657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37.038" v="20" actId="207"/>
            <ac:spMkLst>
              <pc:docMk/>
              <pc:sldMasterMk cId="3833001750" sldId="2147483648"/>
              <pc:sldLayoutMk cId="1454669803" sldId="2147483657"/>
              <ac:spMk id="4" creationId="{00000000-0000-0000-0000-000000000000}"/>
            </ac:spMkLst>
          </pc:spChg>
          <pc:spChg chg="del mod">
            <ac:chgData name="Yannick Seidel" userId="6d7a51a3-f98a-430f-bf9e-0549f0f0cd64" providerId="ADAL" clId="{6822969F-EB51-4A37-BA66-31A218C247D6}" dt="2023-03-07T12:00:53.077" v="13" actId="478"/>
            <ac:spMkLst>
              <pc:docMk/>
              <pc:sldMasterMk cId="3833001750" sldId="2147483648"/>
              <pc:sldLayoutMk cId="1454669803" sldId="2147483657"/>
              <ac:spMk id="8" creationId="{4D20B462-E9BD-4D1A-AE38-B0E9A714E740}"/>
            </ac:spMkLst>
          </pc:spChg>
        </pc:sldLayoutChg>
        <pc:sldLayoutChg chg="modSp">
          <pc:chgData name="Yannick Seidel" userId="6d7a51a3-f98a-430f-bf9e-0549f0f0cd64" providerId="ADAL" clId="{6822969F-EB51-4A37-BA66-31A218C247D6}" dt="2023-03-07T12:01:42.293" v="21" actId="207"/>
          <pc:sldLayoutMkLst>
            <pc:docMk/>
            <pc:sldMasterMk cId="3833001750" sldId="2147483648"/>
            <pc:sldLayoutMk cId="2430784660" sldId="2147483658"/>
          </pc:sldLayoutMkLst>
          <pc:spChg chg="mod">
            <ac:chgData name="Yannick Seidel" userId="6d7a51a3-f98a-430f-bf9e-0549f0f0cd64" providerId="ADAL" clId="{6822969F-EB51-4A37-BA66-31A218C247D6}" dt="2023-03-07T12:01:42.293" v="21" actId="207"/>
            <ac:spMkLst>
              <pc:docMk/>
              <pc:sldMasterMk cId="3833001750" sldId="2147483648"/>
              <pc:sldLayoutMk cId="2430784660" sldId="2147483658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42.293" v="21" actId="207"/>
            <ac:spMkLst>
              <pc:docMk/>
              <pc:sldMasterMk cId="3833001750" sldId="2147483648"/>
              <pc:sldLayoutMk cId="2430784660" sldId="2147483658"/>
              <ac:spMk id="3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6822969F-EB51-4A37-BA66-31A218C247D6}" dt="2023-03-07T12:01:52.467" v="22" actId="207"/>
          <pc:sldLayoutMkLst>
            <pc:docMk/>
            <pc:sldMasterMk cId="3833001750" sldId="2147483648"/>
            <pc:sldLayoutMk cId="667678350" sldId="2147483659"/>
          </pc:sldLayoutMkLst>
          <pc:spChg chg="mod">
            <ac:chgData name="Yannick Seidel" userId="6d7a51a3-f98a-430f-bf9e-0549f0f0cd64" providerId="ADAL" clId="{6822969F-EB51-4A37-BA66-31A218C247D6}" dt="2023-03-07T12:01:52.467" v="22" actId="207"/>
            <ac:spMkLst>
              <pc:docMk/>
              <pc:sldMasterMk cId="3833001750" sldId="2147483648"/>
              <pc:sldLayoutMk cId="667678350" sldId="2147483659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52.467" v="22" actId="207"/>
            <ac:spMkLst>
              <pc:docMk/>
              <pc:sldMasterMk cId="3833001750" sldId="2147483648"/>
              <pc:sldLayoutMk cId="667678350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Yannick Seidel" userId="6d7a51a3-f98a-430f-bf9e-0549f0f0cd64" providerId="ADAL" clId="{71EBC055-9E0B-4319-85A1-F10E59CA9B5E}"/>
    <pc:docChg chg="undo redo custSel modMainMaster">
      <pc:chgData name="Yannick Seidel" userId="6d7a51a3-f98a-430f-bf9e-0549f0f0cd64" providerId="ADAL" clId="{71EBC055-9E0B-4319-85A1-F10E59CA9B5E}" dt="2023-03-08T09:59:38.134" v="795" actId="207"/>
      <pc:docMkLst>
        <pc:docMk/>
      </pc:docMkLst>
      <pc:sldMasterChg chg="addSp delSp modSp mod modSldLayout">
        <pc:chgData name="Yannick Seidel" userId="6d7a51a3-f98a-430f-bf9e-0549f0f0cd64" providerId="ADAL" clId="{71EBC055-9E0B-4319-85A1-F10E59CA9B5E}" dt="2023-03-08T09:59:38.134" v="795" actId="207"/>
        <pc:sldMasterMkLst>
          <pc:docMk/>
          <pc:sldMasterMk cId="3833001750" sldId="2147483648"/>
        </pc:sldMasterMkLst>
        <pc:spChg chg="mod ord">
          <ac:chgData name="Yannick Seidel" userId="6d7a51a3-f98a-430f-bf9e-0549f0f0cd64" providerId="ADAL" clId="{71EBC055-9E0B-4319-85A1-F10E59CA9B5E}" dt="2023-03-08T09:59:38.134" v="795" actId="207"/>
          <ac:spMkLst>
            <pc:docMk/>
            <pc:sldMasterMk cId="3833001750" sldId="2147483648"/>
            <ac:spMk id="2" creationId="{00000000-0000-0000-0000-000000000000}"/>
          </ac:spMkLst>
        </pc:spChg>
        <pc:spChg chg="mod">
          <ac:chgData name="Yannick Seidel" userId="6d7a51a3-f98a-430f-bf9e-0549f0f0cd64" providerId="ADAL" clId="{71EBC055-9E0B-4319-85A1-F10E59CA9B5E}" dt="2023-03-08T09:59:38.134" v="795" actId="207"/>
          <ac:spMkLst>
            <pc:docMk/>
            <pc:sldMasterMk cId="3833001750" sldId="2147483648"/>
            <ac:spMk id="3" creationId="{00000000-0000-0000-0000-000000000000}"/>
          </ac:spMkLst>
        </pc:spChg>
        <pc:spChg chg="del mod">
          <ac:chgData name="Yannick Seidel" userId="6d7a51a3-f98a-430f-bf9e-0549f0f0cd64" providerId="ADAL" clId="{71EBC055-9E0B-4319-85A1-F10E59CA9B5E}" dt="2023-03-08T09:40:36.746" v="156" actId="21"/>
          <ac:spMkLst>
            <pc:docMk/>
            <pc:sldMasterMk cId="3833001750" sldId="2147483648"/>
            <ac:spMk id="7" creationId="{B71B9427-05D5-4D2C-B65B-737F78C24A35}"/>
          </ac:spMkLst>
        </pc:spChg>
        <pc:spChg chg="mod">
          <ac:chgData name="Yannick Seidel" userId="6d7a51a3-f98a-430f-bf9e-0549f0f0cd64" providerId="ADAL" clId="{71EBC055-9E0B-4319-85A1-F10E59CA9B5E}" dt="2023-03-08T09:54:38.472" v="766" actId="207"/>
          <ac:spMkLst>
            <pc:docMk/>
            <pc:sldMasterMk cId="3833001750" sldId="2147483648"/>
            <ac:spMk id="8" creationId="{5689A1A7-35EE-4313-B5DC-D129B3683129}"/>
          </ac:spMkLst>
        </pc:spChg>
        <pc:spChg chg="mod ord">
          <ac:chgData name="Yannick Seidel" userId="6d7a51a3-f98a-430f-bf9e-0549f0f0cd64" providerId="ADAL" clId="{71EBC055-9E0B-4319-85A1-F10E59CA9B5E}" dt="2023-03-08T09:58:36.187" v="782" actId="167"/>
          <ac:spMkLst>
            <pc:docMk/>
            <pc:sldMasterMk cId="3833001750" sldId="2147483648"/>
            <ac:spMk id="9" creationId="{44FA1920-36CB-43D5-AF3E-7E464FF04989}"/>
          </ac:spMkLst>
        </pc:spChg>
        <pc:spChg chg="mod">
          <ac:chgData name="Yannick Seidel" userId="6d7a51a3-f98a-430f-bf9e-0549f0f0cd64" providerId="ADAL" clId="{71EBC055-9E0B-4319-85A1-F10E59CA9B5E}" dt="2023-03-08T09:49:52.285" v="390" actId="207"/>
          <ac:spMkLst>
            <pc:docMk/>
            <pc:sldMasterMk cId="3833001750" sldId="2147483648"/>
            <ac:spMk id="13" creationId="{EF0A29C4-80AD-4EF3-96CA-CF32181AB8CE}"/>
          </ac:spMkLst>
        </pc:spChg>
        <pc:spChg chg="mod">
          <ac:chgData name="Yannick Seidel" userId="6d7a51a3-f98a-430f-bf9e-0549f0f0cd64" providerId="ADAL" clId="{71EBC055-9E0B-4319-85A1-F10E59CA9B5E}" dt="2023-03-08T09:54:25.444" v="765" actId="207"/>
          <ac:spMkLst>
            <pc:docMk/>
            <pc:sldMasterMk cId="3833001750" sldId="2147483648"/>
            <ac:spMk id="14" creationId="{78E393FC-A77E-4F9A-A491-2160E4DEC680}"/>
          </ac:spMkLst>
        </pc:spChg>
        <pc:spChg chg="mod">
          <ac:chgData name="Yannick Seidel" userId="6d7a51a3-f98a-430f-bf9e-0549f0f0cd64" providerId="ADAL" clId="{71EBC055-9E0B-4319-85A1-F10E59CA9B5E}" dt="2023-03-08T09:48:41.957" v="335" actId="207"/>
          <ac:spMkLst>
            <pc:docMk/>
            <pc:sldMasterMk cId="3833001750" sldId="2147483648"/>
            <ac:spMk id="16" creationId="{B22E38A6-3F71-4F87-B000-B8B77AADBEBA}"/>
          </ac:spMkLst>
        </pc:spChg>
        <pc:spChg chg="mod">
          <ac:chgData name="Yannick Seidel" userId="6d7a51a3-f98a-430f-bf9e-0549f0f0cd64" providerId="ADAL" clId="{71EBC055-9E0B-4319-85A1-F10E59CA9B5E}" dt="2023-03-08T09:51:04.675" v="429" actId="207"/>
          <ac:spMkLst>
            <pc:docMk/>
            <pc:sldMasterMk cId="3833001750" sldId="2147483648"/>
            <ac:spMk id="18" creationId="{D16348C3-BDED-4298-927D-D439CECA3E05}"/>
          </ac:spMkLst>
        </pc:spChg>
        <pc:spChg chg="mod">
          <ac:chgData name="Yannick Seidel" userId="6d7a51a3-f98a-430f-bf9e-0549f0f0cd64" providerId="ADAL" clId="{71EBC055-9E0B-4319-85A1-F10E59CA9B5E}" dt="2023-03-08T09:50:43.063" v="410" actId="207"/>
          <ac:spMkLst>
            <pc:docMk/>
            <pc:sldMasterMk cId="3833001750" sldId="2147483648"/>
            <ac:spMk id="19" creationId="{F856BB7D-CD39-404D-AF5A-67E4305B802E}"/>
          </ac:spMkLst>
        </pc:spChg>
        <pc:spChg chg="mod">
          <ac:chgData name="Yannick Seidel" userId="6d7a51a3-f98a-430f-bf9e-0549f0f0cd64" providerId="ADAL" clId="{71EBC055-9E0B-4319-85A1-F10E59CA9B5E}" dt="2023-03-08T09:54:10.827" v="734" actId="207"/>
          <ac:spMkLst>
            <pc:docMk/>
            <pc:sldMasterMk cId="3833001750" sldId="2147483648"/>
            <ac:spMk id="20" creationId="{2CBAA688-BB35-4143-8313-F63F364E1B32}"/>
          </ac:spMkLst>
        </pc:spChg>
        <pc:spChg chg="mod">
          <ac:chgData name="Yannick Seidel" userId="6d7a51a3-f98a-430f-bf9e-0549f0f0cd64" providerId="ADAL" clId="{71EBC055-9E0B-4319-85A1-F10E59CA9B5E}" dt="2023-03-08T09:46:13.884" v="308" actId="207"/>
          <ac:spMkLst>
            <pc:docMk/>
            <pc:sldMasterMk cId="3833001750" sldId="2147483648"/>
            <ac:spMk id="21" creationId="{15AB0B32-EF84-4B26-82C8-39CB39724133}"/>
          </ac:spMkLst>
        </pc:spChg>
        <pc:spChg chg="mod">
          <ac:chgData name="Yannick Seidel" userId="6d7a51a3-f98a-430f-bf9e-0549f0f0cd64" providerId="ADAL" clId="{71EBC055-9E0B-4319-85A1-F10E59CA9B5E}" dt="2023-03-08T09:49:28.158" v="377" actId="207"/>
          <ac:spMkLst>
            <pc:docMk/>
            <pc:sldMasterMk cId="3833001750" sldId="2147483648"/>
            <ac:spMk id="23" creationId="{DD612AA1-4B49-4EA7-B6AD-3D69F456B554}"/>
          </ac:spMkLst>
        </pc:spChg>
        <pc:spChg chg="mod">
          <ac:chgData name="Yannick Seidel" userId="6d7a51a3-f98a-430f-bf9e-0549f0f0cd64" providerId="ADAL" clId="{71EBC055-9E0B-4319-85A1-F10E59CA9B5E}" dt="2023-03-08T09:49:35.715" v="389" actId="207"/>
          <ac:spMkLst>
            <pc:docMk/>
            <pc:sldMasterMk cId="3833001750" sldId="2147483648"/>
            <ac:spMk id="24" creationId="{18C48994-EF61-49CE-9DF5-94925FCF79B8}"/>
          </ac:spMkLst>
        </pc:spChg>
        <pc:spChg chg="add del mod">
          <ac:chgData name="Yannick Seidel" userId="6d7a51a3-f98a-430f-bf9e-0549f0f0cd64" providerId="ADAL" clId="{71EBC055-9E0B-4319-85A1-F10E59CA9B5E}" dt="2023-03-08T09:40:45.814" v="162"/>
          <ac:spMkLst>
            <pc:docMk/>
            <pc:sldMasterMk cId="3833001750" sldId="2147483648"/>
            <ac:spMk id="25" creationId="{731D084F-AF0E-18BB-FF07-56665E8EF49C}"/>
          </ac:spMkLst>
        </pc:spChg>
        <pc:picChg chg="add del mod">
          <ac:chgData name="Yannick Seidel" userId="6d7a51a3-f98a-430f-bf9e-0549f0f0cd64" providerId="ADAL" clId="{71EBC055-9E0B-4319-85A1-F10E59CA9B5E}" dt="2023-03-08T09:45:53.376" v="306" actId="478"/>
          <ac:picMkLst>
            <pc:docMk/>
            <pc:sldMasterMk cId="3833001750" sldId="2147483648"/>
            <ac:picMk id="10" creationId="{073E8B83-6A34-CBF5-038A-B7A447620679}"/>
          </ac:picMkLst>
        </pc:picChg>
        <pc:picChg chg="add del mod">
          <ac:chgData name="Yannick Seidel" userId="6d7a51a3-f98a-430f-bf9e-0549f0f0cd64" providerId="ADAL" clId="{71EBC055-9E0B-4319-85A1-F10E59CA9B5E}" dt="2023-03-08T09:40:20.463" v="153"/>
          <ac:picMkLst>
            <pc:docMk/>
            <pc:sldMasterMk cId="3833001750" sldId="2147483648"/>
            <ac:picMk id="17" creationId="{11C64B42-3F1B-B889-5202-022ACBAFFEDD}"/>
          </ac:picMkLst>
        </pc:picChg>
        <pc:picChg chg="add del mod">
          <ac:chgData name="Yannick Seidel" userId="6d7a51a3-f98a-430f-bf9e-0549f0f0cd64" providerId="ADAL" clId="{71EBC055-9E0B-4319-85A1-F10E59CA9B5E}" dt="2023-03-08T09:40:45.814" v="162"/>
          <ac:picMkLst>
            <pc:docMk/>
            <pc:sldMasterMk cId="3833001750" sldId="2147483648"/>
            <ac:picMk id="26" creationId="{E037ADDD-4E8E-9807-4892-B12EC08A4663}"/>
          </ac:picMkLst>
        </pc:picChg>
        <pc:picChg chg="add del mod">
          <ac:chgData name="Yannick Seidel" userId="6d7a51a3-f98a-430f-bf9e-0549f0f0cd64" providerId="ADAL" clId="{71EBC055-9E0B-4319-85A1-F10E59CA9B5E}" dt="2023-03-08T09:44:54.520" v="298"/>
          <ac:picMkLst>
            <pc:docMk/>
            <pc:sldMasterMk cId="3833001750" sldId="2147483648"/>
            <ac:picMk id="27" creationId="{AE1D5CC5-DD1A-81F2-07B1-19469F633D6D}"/>
          </ac:picMkLst>
        </pc:picChg>
        <pc:picChg chg="add del">
          <ac:chgData name="Yannick Seidel" userId="6d7a51a3-f98a-430f-bf9e-0549f0f0cd64" providerId="ADAL" clId="{71EBC055-9E0B-4319-85A1-F10E59CA9B5E}" dt="2023-03-08T09:46:00.891" v="307" actId="478"/>
          <ac:picMkLst>
            <pc:docMk/>
            <pc:sldMasterMk cId="3833001750" sldId="2147483648"/>
            <ac:picMk id="1026" creationId="{76651FA5-CD3B-C535-A3C3-099BF2EB0F8D}"/>
          </ac:picMkLst>
        </pc:picChg>
        <pc:picChg chg="add del mod">
          <ac:chgData name="Yannick Seidel" userId="6d7a51a3-f98a-430f-bf9e-0549f0f0cd64" providerId="ADAL" clId="{71EBC055-9E0B-4319-85A1-F10E59CA9B5E}" dt="2023-03-08T09:40:36.746" v="156" actId="21"/>
          <ac:picMkLst>
            <pc:docMk/>
            <pc:sldMasterMk cId="3833001750" sldId="2147483648"/>
            <ac:picMk id="1028" creationId="{FF03E5CA-50B3-D557-49B6-E0593388D6DC}"/>
          </ac:picMkLst>
        </pc:picChg>
        <pc:picChg chg="add del mod">
          <ac:chgData name="Yannick Seidel" userId="6d7a51a3-f98a-430f-bf9e-0549f0f0cd64" providerId="ADAL" clId="{71EBC055-9E0B-4319-85A1-F10E59CA9B5E}" dt="2023-03-08T09:43:13.365" v="225" actId="478"/>
          <ac:picMkLst>
            <pc:docMk/>
            <pc:sldMasterMk cId="3833001750" sldId="2147483648"/>
            <ac:picMk id="1030" creationId="{D54195C5-E65E-1099-8C6A-F3F32A71DAA4}"/>
          </ac:picMkLst>
        </pc:picChg>
        <pc:picChg chg="add mod">
          <ac:chgData name="Yannick Seidel" userId="6d7a51a3-f98a-430f-bf9e-0549f0f0cd64" providerId="ADAL" clId="{71EBC055-9E0B-4319-85A1-F10E59CA9B5E}" dt="2023-03-08T09:45:46.632" v="305" actId="1076"/>
          <ac:picMkLst>
            <pc:docMk/>
            <pc:sldMasterMk cId="3833001750" sldId="2147483648"/>
            <ac:picMk id="1032" creationId="{0FB477AE-C20A-4B22-BDE1-A1806FD29C27}"/>
          </ac:picMkLst>
        </pc:picChg>
        <pc:cxnChg chg="mod">
          <ac:chgData name="Yannick Seidel" userId="6d7a51a3-f98a-430f-bf9e-0549f0f0cd64" providerId="ADAL" clId="{71EBC055-9E0B-4319-85A1-F10E59CA9B5E}" dt="2023-03-08T09:46:20.022" v="309" actId="208"/>
          <ac:cxnSpMkLst>
            <pc:docMk/>
            <pc:sldMasterMk cId="3833001750" sldId="2147483648"/>
            <ac:cxnSpMk id="22" creationId="{9FA0FD99-5D79-429D-BF04-7C695A777D26}"/>
          </ac:cxnSpMkLst>
        </pc:cxnChg>
        <pc:sldLayoutChg chg="modSp">
          <pc:chgData name="Yannick Seidel" userId="6d7a51a3-f98a-430f-bf9e-0549f0f0cd64" providerId="ADAL" clId="{71EBC055-9E0B-4319-85A1-F10E59CA9B5E}" dt="2023-03-08T09:58:47.477" v="784" actId="207"/>
          <pc:sldLayoutMkLst>
            <pc:docMk/>
            <pc:sldMasterMk cId="3833001750" sldId="2147483648"/>
            <pc:sldLayoutMk cId="3268872103" sldId="2147483649"/>
          </pc:sldLayoutMkLst>
          <pc:spChg chg="mod">
            <ac:chgData name="Yannick Seidel" userId="6d7a51a3-f98a-430f-bf9e-0549f0f0cd64" providerId="ADAL" clId="{71EBC055-9E0B-4319-85A1-F10E59CA9B5E}" dt="2023-03-08T09:58:47.477" v="784" actId="207"/>
            <ac:spMkLst>
              <pc:docMk/>
              <pc:sldMasterMk cId="3833001750" sldId="2147483648"/>
              <pc:sldLayoutMk cId="3268872103" sldId="2147483649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47.477" v="784" actId="207"/>
            <ac:spMkLst>
              <pc:docMk/>
              <pc:sldMasterMk cId="3833001750" sldId="2147483648"/>
              <pc:sldLayoutMk cId="3268872103" sldId="2147483649"/>
              <ac:spMk id="3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8:51.672" v="785" actId="207"/>
          <pc:sldLayoutMkLst>
            <pc:docMk/>
            <pc:sldMasterMk cId="3833001750" sldId="2147483648"/>
            <pc:sldLayoutMk cId="3863310458" sldId="2147483650"/>
          </pc:sldLayoutMkLst>
          <pc:spChg chg="mod">
            <ac:chgData name="Yannick Seidel" userId="6d7a51a3-f98a-430f-bf9e-0549f0f0cd64" providerId="ADAL" clId="{71EBC055-9E0B-4319-85A1-F10E59CA9B5E}" dt="2023-03-08T09:58:51.672" v="785" actId="207"/>
            <ac:spMkLst>
              <pc:docMk/>
              <pc:sldMasterMk cId="3833001750" sldId="2147483648"/>
              <pc:sldLayoutMk cId="3863310458" sldId="2147483650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1.672" v="785" actId="207"/>
            <ac:spMkLst>
              <pc:docMk/>
              <pc:sldMasterMk cId="3833001750" sldId="2147483648"/>
              <pc:sldLayoutMk cId="3863310458" sldId="2147483650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1.672" v="785" actId="207"/>
            <ac:spMkLst>
              <pc:docMk/>
              <pc:sldMasterMk cId="3833001750" sldId="2147483648"/>
              <pc:sldLayoutMk cId="3863310458" sldId="2147483650"/>
              <ac:spMk id="5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1.672" v="785" actId="207"/>
            <ac:spMkLst>
              <pc:docMk/>
              <pc:sldMasterMk cId="3833001750" sldId="2147483648"/>
              <pc:sldLayoutMk cId="3863310458" sldId="2147483650"/>
              <ac:spMk id="6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1.672" v="785" actId="207"/>
            <ac:spMkLst>
              <pc:docMk/>
              <pc:sldMasterMk cId="3833001750" sldId="2147483648"/>
              <pc:sldLayoutMk cId="3863310458" sldId="2147483650"/>
              <ac:spMk id="7" creationId="{90FA53C3-4259-4F43-999C-1C49F8F7BF75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8:55.009" v="786" actId="207"/>
          <pc:sldLayoutMkLst>
            <pc:docMk/>
            <pc:sldMasterMk cId="3833001750" sldId="2147483648"/>
            <pc:sldLayoutMk cId="1394961838" sldId="2147483651"/>
          </pc:sldLayoutMkLst>
          <pc:spChg chg="mod">
            <ac:chgData name="Yannick Seidel" userId="6d7a51a3-f98a-430f-bf9e-0549f0f0cd64" providerId="ADAL" clId="{71EBC055-9E0B-4319-85A1-F10E59CA9B5E}" dt="2023-03-08T09:58:55.009" v="786" actId="207"/>
            <ac:spMkLst>
              <pc:docMk/>
              <pc:sldMasterMk cId="3833001750" sldId="2147483648"/>
              <pc:sldLayoutMk cId="1394961838" sldId="2147483651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5.009" v="786" actId="207"/>
            <ac:spMkLst>
              <pc:docMk/>
              <pc:sldMasterMk cId="3833001750" sldId="2147483648"/>
              <pc:sldLayoutMk cId="1394961838" sldId="2147483651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5.009" v="786" actId="207"/>
            <ac:spMkLst>
              <pc:docMk/>
              <pc:sldMasterMk cId="3833001750" sldId="2147483648"/>
              <pc:sldLayoutMk cId="1394961838" sldId="2147483651"/>
              <ac:spMk id="5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5.009" v="786" actId="207"/>
            <ac:spMkLst>
              <pc:docMk/>
              <pc:sldMasterMk cId="3833001750" sldId="2147483648"/>
              <pc:sldLayoutMk cId="1394961838" sldId="2147483651"/>
              <ac:spMk id="6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8:59.736" v="787" actId="207"/>
          <pc:sldLayoutMkLst>
            <pc:docMk/>
            <pc:sldMasterMk cId="3833001750" sldId="2147483648"/>
            <pc:sldLayoutMk cId="1927297138" sldId="2147483652"/>
          </pc:sldLayoutMkLst>
          <pc:spChg chg="mod">
            <ac:chgData name="Yannick Seidel" userId="6d7a51a3-f98a-430f-bf9e-0549f0f0cd64" providerId="ADAL" clId="{71EBC055-9E0B-4319-85A1-F10E59CA9B5E}" dt="2023-03-08T09:58:59.736" v="787" actId="207"/>
            <ac:spMkLst>
              <pc:docMk/>
              <pc:sldMasterMk cId="3833001750" sldId="2147483648"/>
              <pc:sldLayoutMk cId="1927297138" sldId="2147483652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9.736" v="787" actId="207"/>
            <ac:spMkLst>
              <pc:docMk/>
              <pc:sldMasterMk cId="3833001750" sldId="2147483648"/>
              <pc:sldLayoutMk cId="1927297138" sldId="2147483652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9.736" v="787" actId="207"/>
            <ac:spMkLst>
              <pc:docMk/>
              <pc:sldMasterMk cId="3833001750" sldId="2147483648"/>
              <pc:sldLayoutMk cId="1927297138" sldId="2147483652"/>
              <ac:spMk id="4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9.736" v="787" actId="207"/>
            <ac:spMkLst>
              <pc:docMk/>
              <pc:sldMasterMk cId="3833001750" sldId="2147483648"/>
              <pc:sldLayoutMk cId="1927297138" sldId="2147483652"/>
              <ac:spMk id="6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9.736" v="787" actId="207"/>
            <ac:spMkLst>
              <pc:docMk/>
              <pc:sldMasterMk cId="3833001750" sldId="2147483648"/>
              <pc:sldLayoutMk cId="1927297138" sldId="2147483652"/>
              <ac:spMk id="7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9:03.664" v="788" actId="207"/>
          <pc:sldLayoutMkLst>
            <pc:docMk/>
            <pc:sldMasterMk cId="3833001750" sldId="2147483648"/>
            <pc:sldLayoutMk cId="3542580719" sldId="2147483653"/>
          </pc:sldLayoutMkLst>
          <pc:spChg chg="mod">
            <ac:chgData name="Yannick Seidel" userId="6d7a51a3-f98a-430f-bf9e-0549f0f0cd64" providerId="ADAL" clId="{71EBC055-9E0B-4319-85A1-F10E59CA9B5E}" dt="2023-03-08T09:59:03.664" v="788" actId="207"/>
            <ac:spMkLst>
              <pc:docMk/>
              <pc:sldMasterMk cId="3833001750" sldId="2147483648"/>
              <pc:sldLayoutMk cId="3542580719" sldId="2147483653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3.664" v="788" actId="207"/>
            <ac:spMkLst>
              <pc:docMk/>
              <pc:sldMasterMk cId="3833001750" sldId="2147483648"/>
              <pc:sldLayoutMk cId="3542580719" sldId="2147483653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3.664" v="788" actId="207"/>
            <ac:spMkLst>
              <pc:docMk/>
              <pc:sldMasterMk cId="3833001750" sldId="2147483648"/>
              <pc:sldLayoutMk cId="3542580719" sldId="2147483653"/>
              <ac:spMk id="4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3.664" v="788" actId="207"/>
            <ac:spMkLst>
              <pc:docMk/>
              <pc:sldMasterMk cId="3833001750" sldId="2147483648"/>
              <pc:sldLayoutMk cId="3542580719" sldId="2147483653"/>
              <ac:spMk id="5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3.664" v="788" actId="207"/>
            <ac:spMkLst>
              <pc:docMk/>
              <pc:sldMasterMk cId="3833001750" sldId="2147483648"/>
              <pc:sldLayoutMk cId="3542580719" sldId="2147483653"/>
              <ac:spMk id="6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3.664" v="788" actId="207"/>
            <ac:spMkLst>
              <pc:docMk/>
              <pc:sldMasterMk cId="3833001750" sldId="2147483648"/>
              <pc:sldLayoutMk cId="3542580719" sldId="2147483653"/>
              <ac:spMk id="7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3.664" v="788" actId="207"/>
            <ac:spMkLst>
              <pc:docMk/>
              <pc:sldMasterMk cId="3833001750" sldId="2147483648"/>
              <pc:sldLayoutMk cId="3542580719" sldId="2147483653"/>
              <ac:spMk id="8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3.664" v="788" actId="207"/>
            <ac:spMkLst>
              <pc:docMk/>
              <pc:sldMasterMk cId="3833001750" sldId="2147483648"/>
              <pc:sldLayoutMk cId="3542580719" sldId="2147483653"/>
              <ac:spMk id="9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9:09.159" v="789" actId="207"/>
          <pc:sldLayoutMkLst>
            <pc:docMk/>
            <pc:sldMasterMk cId="3833001750" sldId="2147483648"/>
            <pc:sldLayoutMk cId="71907253" sldId="2147483654"/>
          </pc:sldLayoutMkLst>
          <pc:spChg chg="mod">
            <ac:chgData name="Yannick Seidel" userId="6d7a51a3-f98a-430f-bf9e-0549f0f0cd64" providerId="ADAL" clId="{71EBC055-9E0B-4319-85A1-F10E59CA9B5E}" dt="2023-03-08T09:59:09.159" v="789" actId="207"/>
            <ac:spMkLst>
              <pc:docMk/>
              <pc:sldMasterMk cId="3833001750" sldId="2147483648"/>
              <pc:sldLayoutMk cId="71907253" sldId="2147483654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9.159" v="789" actId="207"/>
            <ac:spMkLst>
              <pc:docMk/>
              <pc:sldMasterMk cId="3833001750" sldId="2147483648"/>
              <pc:sldLayoutMk cId="71907253" sldId="2147483654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9.159" v="789" actId="207"/>
            <ac:spMkLst>
              <pc:docMk/>
              <pc:sldMasterMk cId="3833001750" sldId="2147483648"/>
              <pc:sldLayoutMk cId="71907253" sldId="2147483654"/>
              <ac:spMk id="4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9.159" v="789" actId="207"/>
            <ac:spMkLst>
              <pc:docMk/>
              <pc:sldMasterMk cId="3833001750" sldId="2147483648"/>
              <pc:sldLayoutMk cId="71907253" sldId="2147483654"/>
              <ac:spMk id="5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9:13.159" v="790" actId="207"/>
          <pc:sldLayoutMkLst>
            <pc:docMk/>
            <pc:sldMasterMk cId="3833001750" sldId="2147483648"/>
            <pc:sldLayoutMk cId="1673628977" sldId="2147483655"/>
          </pc:sldLayoutMkLst>
          <pc:spChg chg="mod">
            <ac:chgData name="Yannick Seidel" userId="6d7a51a3-f98a-430f-bf9e-0549f0f0cd64" providerId="ADAL" clId="{71EBC055-9E0B-4319-85A1-F10E59CA9B5E}" dt="2023-03-08T09:59:13.159" v="790" actId="207"/>
            <ac:spMkLst>
              <pc:docMk/>
              <pc:sldMasterMk cId="3833001750" sldId="2147483648"/>
              <pc:sldLayoutMk cId="1673628977" sldId="2147483655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13.159" v="790" actId="207"/>
            <ac:spMkLst>
              <pc:docMk/>
              <pc:sldMasterMk cId="3833001750" sldId="2147483648"/>
              <pc:sldLayoutMk cId="1673628977" sldId="2147483655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13.159" v="790" actId="207"/>
            <ac:spMkLst>
              <pc:docMk/>
              <pc:sldMasterMk cId="3833001750" sldId="2147483648"/>
              <pc:sldLayoutMk cId="1673628977" sldId="2147483655"/>
              <ac:spMk id="4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9:17.083" v="791" actId="207"/>
          <pc:sldLayoutMkLst>
            <pc:docMk/>
            <pc:sldMasterMk cId="3833001750" sldId="2147483648"/>
            <pc:sldLayoutMk cId="649486552" sldId="2147483656"/>
          </pc:sldLayoutMkLst>
          <pc:spChg chg="mod">
            <ac:chgData name="Yannick Seidel" userId="6d7a51a3-f98a-430f-bf9e-0549f0f0cd64" providerId="ADAL" clId="{71EBC055-9E0B-4319-85A1-F10E59CA9B5E}" dt="2023-03-08T09:59:17.083" v="791" actId="207"/>
            <ac:spMkLst>
              <pc:docMk/>
              <pc:sldMasterMk cId="3833001750" sldId="2147483648"/>
              <pc:sldLayoutMk cId="649486552" sldId="2147483656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17.083" v="791" actId="207"/>
            <ac:spMkLst>
              <pc:docMk/>
              <pc:sldMasterMk cId="3833001750" sldId="2147483648"/>
              <pc:sldLayoutMk cId="649486552" sldId="2147483656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17.083" v="791" actId="207"/>
            <ac:spMkLst>
              <pc:docMk/>
              <pc:sldMasterMk cId="3833001750" sldId="2147483648"/>
              <pc:sldLayoutMk cId="649486552" sldId="2147483656"/>
              <ac:spMk id="4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17.083" v="791" actId="207"/>
            <ac:spMkLst>
              <pc:docMk/>
              <pc:sldMasterMk cId="3833001750" sldId="2147483648"/>
              <pc:sldLayoutMk cId="649486552" sldId="2147483656"/>
              <ac:spMk id="6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17.083" v="791" actId="207"/>
            <ac:spMkLst>
              <pc:docMk/>
              <pc:sldMasterMk cId="3833001750" sldId="2147483648"/>
              <pc:sldLayoutMk cId="649486552" sldId="2147483656"/>
              <ac:spMk id="7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9:20.181" v="792" actId="207"/>
          <pc:sldLayoutMkLst>
            <pc:docMk/>
            <pc:sldMasterMk cId="3833001750" sldId="2147483648"/>
            <pc:sldLayoutMk cId="1454669803" sldId="2147483657"/>
          </pc:sldLayoutMkLst>
          <pc:spChg chg="mod">
            <ac:chgData name="Yannick Seidel" userId="6d7a51a3-f98a-430f-bf9e-0549f0f0cd64" providerId="ADAL" clId="{71EBC055-9E0B-4319-85A1-F10E59CA9B5E}" dt="2023-03-08T09:59:20.181" v="792" actId="207"/>
            <ac:spMkLst>
              <pc:docMk/>
              <pc:sldMasterMk cId="3833001750" sldId="2147483648"/>
              <pc:sldLayoutMk cId="1454669803" sldId="2147483657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0.181" v="792" actId="207"/>
            <ac:spMkLst>
              <pc:docMk/>
              <pc:sldMasterMk cId="3833001750" sldId="2147483648"/>
              <pc:sldLayoutMk cId="1454669803" sldId="2147483657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0.181" v="792" actId="207"/>
            <ac:spMkLst>
              <pc:docMk/>
              <pc:sldMasterMk cId="3833001750" sldId="2147483648"/>
              <pc:sldLayoutMk cId="1454669803" sldId="2147483657"/>
              <ac:spMk id="4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0.181" v="792" actId="207"/>
            <ac:spMkLst>
              <pc:docMk/>
              <pc:sldMasterMk cId="3833001750" sldId="2147483648"/>
              <pc:sldLayoutMk cId="1454669803" sldId="2147483657"/>
              <ac:spMk id="5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0.181" v="792" actId="207"/>
            <ac:spMkLst>
              <pc:docMk/>
              <pc:sldMasterMk cId="3833001750" sldId="2147483648"/>
              <pc:sldLayoutMk cId="1454669803" sldId="2147483657"/>
              <ac:spMk id="6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0.181" v="792" actId="207"/>
            <ac:spMkLst>
              <pc:docMk/>
              <pc:sldMasterMk cId="3833001750" sldId="2147483648"/>
              <pc:sldLayoutMk cId="1454669803" sldId="2147483657"/>
              <ac:spMk id="7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9:24.775" v="793" actId="207"/>
          <pc:sldLayoutMkLst>
            <pc:docMk/>
            <pc:sldMasterMk cId="3833001750" sldId="2147483648"/>
            <pc:sldLayoutMk cId="2430784660" sldId="2147483658"/>
          </pc:sldLayoutMkLst>
          <pc:spChg chg="mod">
            <ac:chgData name="Yannick Seidel" userId="6d7a51a3-f98a-430f-bf9e-0549f0f0cd64" providerId="ADAL" clId="{71EBC055-9E0B-4319-85A1-F10E59CA9B5E}" dt="2023-03-08T09:59:24.775" v="793" actId="207"/>
            <ac:spMkLst>
              <pc:docMk/>
              <pc:sldMasterMk cId="3833001750" sldId="2147483648"/>
              <pc:sldLayoutMk cId="2430784660" sldId="2147483658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4.775" v="793" actId="207"/>
            <ac:spMkLst>
              <pc:docMk/>
              <pc:sldMasterMk cId="3833001750" sldId="2147483648"/>
              <pc:sldLayoutMk cId="2430784660" sldId="2147483658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4.775" v="793" actId="207"/>
            <ac:spMkLst>
              <pc:docMk/>
              <pc:sldMasterMk cId="3833001750" sldId="2147483648"/>
              <pc:sldLayoutMk cId="2430784660" sldId="2147483658"/>
              <ac:spMk id="4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4.775" v="793" actId="207"/>
            <ac:spMkLst>
              <pc:docMk/>
              <pc:sldMasterMk cId="3833001750" sldId="2147483648"/>
              <pc:sldLayoutMk cId="2430784660" sldId="2147483658"/>
              <ac:spMk id="5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4.775" v="793" actId="207"/>
            <ac:spMkLst>
              <pc:docMk/>
              <pc:sldMasterMk cId="3833001750" sldId="2147483648"/>
              <pc:sldLayoutMk cId="2430784660" sldId="2147483658"/>
              <ac:spMk id="6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9:29.028" v="794" actId="207"/>
          <pc:sldLayoutMkLst>
            <pc:docMk/>
            <pc:sldMasterMk cId="3833001750" sldId="2147483648"/>
            <pc:sldLayoutMk cId="667678350" sldId="2147483659"/>
          </pc:sldLayoutMkLst>
          <pc:spChg chg="mod">
            <ac:chgData name="Yannick Seidel" userId="6d7a51a3-f98a-430f-bf9e-0549f0f0cd64" providerId="ADAL" clId="{71EBC055-9E0B-4319-85A1-F10E59CA9B5E}" dt="2023-03-08T09:59:29.028" v="794" actId="207"/>
            <ac:spMkLst>
              <pc:docMk/>
              <pc:sldMasterMk cId="3833001750" sldId="2147483648"/>
              <pc:sldLayoutMk cId="667678350" sldId="2147483659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9.028" v="794" actId="207"/>
            <ac:spMkLst>
              <pc:docMk/>
              <pc:sldMasterMk cId="3833001750" sldId="2147483648"/>
              <pc:sldLayoutMk cId="667678350" sldId="2147483659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9.028" v="794" actId="207"/>
            <ac:spMkLst>
              <pc:docMk/>
              <pc:sldMasterMk cId="3833001750" sldId="2147483648"/>
              <pc:sldLayoutMk cId="667678350" sldId="2147483659"/>
              <ac:spMk id="4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9.028" v="794" actId="207"/>
            <ac:spMkLst>
              <pc:docMk/>
              <pc:sldMasterMk cId="3833001750" sldId="2147483648"/>
              <pc:sldLayoutMk cId="667678350" sldId="2147483659"/>
              <ac:spMk id="5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9.028" v="794" actId="207"/>
            <ac:spMkLst>
              <pc:docMk/>
              <pc:sldMasterMk cId="3833001750" sldId="2147483648"/>
              <pc:sldLayoutMk cId="667678350" sldId="2147483659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DEEB-833C-42BB-8678-D937F93AD633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48CAF-6161-4BBA-B546-329FDDD0B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184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B0473-ED6C-4E1A-9762-E81DF49C2CA2}" type="datetimeFigureOut">
              <a:rPr lang="de-DE" smtClean="0"/>
              <a:t>08.03.2023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D9F2B-5E54-4A14-9CD5-BB615536ED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70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1" baseline="0">
                <a:solidFill>
                  <a:srgbClr val="5D697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68872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5D6971"/>
                </a:solidFill>
              </a:defRPr>
            </a:lvl1pPr>
            <a:lvl2pPr>
              <a:defRPr>
                <a:solidFill>
                  <a:srgbClr val="5D6971"/>
                </a:solidFill>
              </a:defRPr>
            </a:lvl2pPr>
            <a:lvl3pPr>
              <a:defRPr>
                <a:solidFill>
                  <a:srgbClr val="5D6971"/>
                </a:solidFill>
              </a:defRPr>
            </a:lvl3pPr>
            <a:lvl4pPr>
              <a:defRPr>
                <a:solidFill>
                  <a:srgbClr val="5D6971"/>
                </a:solidFill>
              </a:defRPr>
            </a:lvl4pPr>
            <a:lvl5pPr>
              <a:defRPr>
                <a:solidFill>
                  <a:srgbClr val="5D697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78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rgbClr val="5D6971"/>
                </a:solidFill>
              </a:defRPr>
            </a:lvl1pPr>
            <a:lvl2pPr>
              <a:defRPr>
                <a:solidFill>
                  <a:srgbClr val="5D6971"/>
                </a:solidFill>
              </a:defRPr>
            </a:lvl2pPr>
            <a:lvl3pPr>
              <a:defRPr>
                <a:solidFill>
                  <a:srgbClr val="5D6971"/>
                </a:solidFill>
              </a:defRPr>
            </a:lvl3pPr>
            <a:lvl4pPr>
              <a:defRPr>
                <a:solidFill>
                  <a:srgbClr val="5D6971"/>
                </a:solidFill>
              </a:defRPr>
            </a:lvl4pPr>
            <a:lvl5pPr>
              <a:defRPr>
                <a:solidFill>
                  <a:srgbClr val="5D697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67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>
            <a:lvl1pPr algn="l">
              <a:defRPr>
                <a:solidFill>
                  <a:srgbClr val="5D697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  <a:lvl2pPr>
              <a:defRPr>
                <a:solidFill>
                  <a:srgbClr val="5D6971"/>
                </a:solidFill>
              </a:defRPr>
            </a:lvl2pPr>
            <a:lvl3pPr>
              <a:defRPr>
                <a:solidFill>
                  <a:srgbClr val="5D6971"/>
                </a:solidFill>
              </a:defRPr>
            </a:lvl3pPr>
            <a:lvl4pPr>
              <a:defRPr>
                <a:solidFill>
                  <a:srgbClr val="5D6971"/>
                </a:solidFill>
              </a:defRPr>
            </a:lvl4pPr>
            <a:lvl5pPr>
              <a:defRPr>
                <a:solidFill>
                  <a:srgbClr val="5D697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Department_author_documentname">
            <a:extLst>
              <a:ext uri="{FF2B5EF4-FFF2-40B4-BE49-F238E27FC236}">
                <a16:creationId xmlns:a16="http://schemas.microsoft.com/office/drawing/2014/main" id="{90FA53C3-4259-4F43-999C-1C49F8F7BF75}"/>
              </a:ext>
            </a:extLst>
          </p:cNvPr>
          <p:cNvSpPr txBox="1"/>
          <p:nvPr userDrawn="1"/>
        </p:nvSpPr>
        <p:spPr bwMode="gray">
          <a:xfrm>
            <a:off x="371475" y="6460768"/>
            <a:ext cx="3960000" cy="9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000" b="1" dirty="0">
              <a:solidFill>
                <a:srgbClr val="5D69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10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D697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5D69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96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5D6971"/>
                </a:solidFill>
              </a:defRPr>
            </a:lvl1pPr>
            <a:lvl2pPr>
              <a:defRPr sz="2400">
                <a:solidFill>
                  <a:srgbClr val="5D6971"/>
                </a:solidFill>
              </a:defRPr>
            </a:lvl2pPr>
            <a:lvl3pPr>
              <a:defRPr sz="2000">
                <a:solidFill>
                  <a:srgbClr val="5D6971"/>
                </a:solidFill>
              </a:defRPr>
            </a:lvl3pPr>
            <a:lvl4pPr>
              <a:defRPr sz="1800">
                <a:solidFill>
                  <a:srgbClr val="5D6971"/>
                </a:solidFill>
              </a:defRPr>
            </a:lvl4pPr>
            <a:lvl5pPr>
              <a:defRPr sz="1800">
                <a:solidFill>
                  <a:srgbClr val="5D697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5D6971"/>
                </a:solidFill>
              </a:defRPr>
            </a:lvl1pPr>
            <a:lvl2pPr>
              <a:defRPr sz="2400">
                <a:solidFill>
                  <a:srgbClr val="5D6971"/>
                </a:solidFill>
              </a:defRPr>
            </a:lvl2pPr>
            <a:lvl3pPr>
              <a:defRPr sz="2000">
                <a:solidFill>
                  <a:srgbClr val="5D6971"/>
                </a:solidFill>
              </a:defRPr>
            </a:lvl3pPr>
            <a:lvl4pPr>
              <a:defRPr sz="1800">
                <a:solidFill>
                  <a:srgbClr val="5D6971"/>
                </a:solidFill>
              </a:defRPr>
            </a:lvl4pPr>
            <a:lvl5pPr>
              <a:defRPr sz="1800">
                <a:solidFill>
                  <a:srgbClr val="5D697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29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D697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solidFill>
                  <a:srgbClr val="5D6971"/>
                </a:solidFill>
              </a:defRPr>
            </a:lvl1pPr>
            <a:lvl2pPr>
              <a:defRPr sz="2000">
                <a:solidFill>
                  <a:srgbClr val="5D6971"/>
                </a:solidFill>
              </a:defRPr>
            </a:lvl2pPr>
            <a:lvl3pPr>
              <a:defRPr sz="1800">
                <a:solidFill>
                  <a:srgbClr val="5D6971"/>
                </a:solidFill>
              </a:defRPr>
            </a:lvl3pPr>
            <a:lvl4pPr>
              <a:defRPr sz="1600">
                <a:solidFill>
                  <a:srgbClr val="5D6971"/>
                </a:solidFill>
              </a:defRPr>
            </a:lvl4pPr>
            <a:lvl5pPr>
              <a:defRPr sz="1600">
                <a:solidFill>
                  <a:srgbClr val="5D69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5D697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solidFill>
                  <a:srgbClr val="5D6971"/>
                </a:solidFill>
              </a:defRPr>
            </a:lvl1pPr>
            <a:lvl2pPr>
              <a:defRPr sz="2000">
                <a:solidFill>
                  <a:srgbClr val="5D6971"/>
                </a:solidFill>
              </a:defRPr>
            </a:lvl2pPr>
            <a:lvl3pPr>
              <a:defRPr sz="1800">
                <a:solidFill>
                  <a:srgbClr val="5D6971"/>
                </a:solidFill>
              </a:defRPr>
            </a:lvl3pPr>
            <a:lvl4pPr>
              <a:defRPr sz="1600">
                <a:solidFill>
                  <a:srgbClr val="5D6971"/>
                </a:solidFill>
              </a:defRPr>
            </a:lvl4pPr>
            <a:lvl5pPr>
              <a:defRPr sz="1600">
                <a:solidFill>
                  <a:srgbClr val="5D69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58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62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>
                <a:solidFill>
                  <a:srgbClr val="5D697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rgbClr val="5D6971"/>
                </a:solidFill>
              </a:defRPr>
            </a:lvl1pPr>
            <a:lvl2pPr>
              <a:defRPr sz="2800">
                <a:solidFill>
                  <a:srgbClr val="5D6971"/>
                </a:solidFill>
              </a:defRPr>
            </a:lvl2pPr>
            <a:lvl3pPr>
              <a:defRPr sz="2400">
                <a:solidFill>
                  <a:srgbClr val="5D6971"/>
                </a:solidFill>
              </a:defRPr>
            </a:lvl3pPr>
            <a:lvl4pPr>
              <a:defRPr sz="2000">
                <a:solidFill>
                  <a:srgbClr val="5D6971"/>
                </a:solidFill>
              </a:defRPr>
            </a:lvl4pPr>
            <a:lvl5pPr>
              <a:defRPr sz="2000">
                <a:solidFill>
                  <a:srgbClr val="5D697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5D697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48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5D697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rgbClr val="5D697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5D697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66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Daten 11">
            <a:extLst>
              <a:ext uri="{FF2B5EF4-FFF2-40B4-BE49-F238E27FC236}">
                <a16:creationId xmlns:a16="http://schemas.microsoft.com/office/drawing/2014/main" id="{5689A1A7-35EE-4313-B5DC-D129B3683129}"/>
              </a:ext>
            </a:extLst>
          </p:cNvPr>
          <p:cNvSpPr/>
          <p:nvPr userDrawn="1"/>
        </p:nvSpPr>
        <p:spPr>
          <a:xfrm>
            <a:off x="6781986" y="-326129"/>
            <a:ext cx="7546321" cy="1540037"/>
          </a:xfrm>
          <a:prstGeom prst="flowChartInputOutpu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Daten 11">
            <a:extLst>
              <a:ext uri="{FF2B5EF4-FFF2-40B4-BE49-F238E27FC236}">
                <a16:creationId xmlns:a16="http://schemas.microsoft.com/office/drawing/2014/main" id="{44FA1920-36CB-43D5-AF3E-7E464FF04989}"/>
              </a:ext>
            </a:extLst>
          </p:cNvPr>
          <p:cNvSpPr/>
          <p:nvPr userDrawn="1"/>
        </p:nvSpPr>
        <p:spPr>
          <a:xfrm>
            <a:off x="480674" y="-324541"/>
            <a:ext cx="7546321" cy="1540037"/>
          </a:xfrm>
          <a:prstGeom prst="flowChartInputOutput">
            <a:avLst/>
          </a:prstGeom>
          <a:gradFill flip="none" rotWithShape="1">
            <a:gsLst>
              <a:gs pos="16000">
                <a:schemeClr val="bg1">
                  <a:lumMod val="85000"/>
                </a:schemeClr>
              </a:gs>
              <a:gs pos="100000">
                <a:schemeClr val="tx2">
                  <a:lumMod val="17000"/>
                  <a:lumOff val="83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991F96D6-6D7F-480D-B0BB-5CC21B44160E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BF1CF014-0BB2-4640-8598-7B0414C5E1F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89E2CA-50DE-C549-B02A-D1362E07581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Daten 11">
            <a:extLst>
              <a:ext uri="{FF2B5EF4-FFF2-40B4-BE49-F238E27FC236}">
                <a16:creationId xmlns:a16="http://schemas.microsoft.com/office/drawing/2014/main" id="{EF0A29C4-80AD-4EF3-96CA-CF32181AB8CE}"/>
              </a:ext>
            </a:extLst>
          </p:cNvPr>
          <p:cNvSpPr/>
          <p:nvPr userDrawn="1"/>
        </p:nvSpPr>
        <p:spPr>
          <a:xfrm>
            <a:off x="-5224464" y="-326129"/>
            <a:ext cx="7546321" cy="1541502"/>
          </a:xfrm>
          <a:prstGeom prst="flowChartInputOutput">
            <a:avLst/>
          </a:prstGeom>
          <a:gradFill flip="none" rotWithShape="1">
            <a:gsLst>
              <a:gs pos="0">
                <a:schemeClr val="bg1"/>
              </a:gs>
              <a:gs pos="65000">
                <a:schemeClr val="bg1">
                  <a:lumMod val="95000"/>
                </a:schemeClr>
              </a:gs>
              <a:gs pos="72000">
                <a:schemeClr val="bg1">
                  <a:lumMod val="8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aten 11">
            <a:extLst>
              <a:ext uri="{FF2B5EF4-FFF2-40B4-BE49-F238E27FC236}">
                <a16:creationId xmlns:a16="http://schemas.microsoft.com/office/drawing/2014/main" id="{78E393FC-A77E-4F9A-A491-2160E4DEC680}"/>
              </a:ext>
            </a:extLst>
          </p:cNvPr>
          <p:cNvSpPr/>
          <p:nvPr userDrawn="1"/>
        </p:nvSpPr>
        <p:spPr>
          <a:xfrm>
            <a:off x="8393439" y="-327717"/>
            <a:ext cx="7546321" cy="1540037"/>
          </a:xfrm>
          <a:prstGeom prst="flowChartInputOutput">
            <a:avLst/>
          </a:prstGeom>
          <a:gradFill flip="none" rotWithShape="1">
            <a:gsLst>
              <a:gs pos="0">
                <a:srgbClr val="404040">
                  <a:lumMod val="50000"/>
                </a:srgbClr>
              </a:gs>
              <a:gs pos="10000">
                <a:srgbClr val="BABABA">
                  <a:lumMod val="79000"/>
                  <a:lumOff val="21000"/>
                </a:srgbClr>
              </a:gs>
              <a:gs pos="0">
                <a:srgbClr val="404040"/>
              </a:gs>
              <a:gs pos="35000">
                <a:schemeClr val="bg2">
                  <a:lumMod val="41000"/>
                  <a:lumOff val="59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610FA756-A380-4027-8330-0D5A2D79E1A6}"/>
              </a:ext>
            </a:extLst>
          </p:cNvPr>
          <p:cNvSpPr txBox="1">
            <a:spLocks/>
          </p:cNvSpPr>
          <p:nvPr userDrawn="1"/>
        </p:nvSpPr>
        <p:spPr>
          <a:xfrm>
            <a:off x="549073" y="-181477"/>
            <a:ext cx="6846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6" name="Rechtwinkliges Dreieck 15">
            <a:extLst>
              <a:ext uri="{FF2B5EF4-FFF2-40B4-BE49-F238E27FC236}">
                <a16:creationId xmlns:a16="http://schemas.microsoft.com/office/drawing/2014/main" id="{B22E38A6-3F71-4F87-B000-B8B77AADBEBA}"/>
              </a:ext>
            </a:extLst>
          </p:cNvPr>
          <p:cNvSpPr/>
          <p:nvPr userDrawn="1"/>
        </p:nvSpPr>
        <p:spPr>
          <a:xfrm rot="16200000">
            <a:off x="9606038" y="4273183"/>
            <a:ext cx="2622403" cy="2547216"/>
          </a:xfrm>
          <a:prstGeom prst="rtTriangle">
            <a:avLst/>
          </a:prstGeom>
          <a:gradFill flip="none" rotWithShape="1">
            <a:gsLst>
              <a:gs pos="96000">
                <a:schemeClr val="bg1"/>
              </a:gs>
              <a:gs pos="3933">
                <a:srgbClr val="DEDEDE"/>
              </a:gs>
              <a:gs pos="15000">
                <a:schemeClr val="bg1">
                  <a:lumMod val="95000"/>
                </a:schemeClr>
              </a:gs>
              <a:gs pos="9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Daten 11">
            <a:extLst>
              <a:ext uri="{FF2B5EF4-FFF2-40B4-BE49-F238E27FC236}">
                <a16:creationId xmlns:a16="http://schemas.microsoft.com/office/drawing/2014/main" id="{D16348C3-BDED-4298-927D-D439CECA3E05}"/>
              </a:ext>
            </a:extLst>
          </p:cNvPr>
          <p:cNvSpPr/>
          <p:nvPr userDrawn="1"/>
        </p:nvSpPr>
        <p:spPr>
          <a:xfrm>
            <a:off x="6026235" y="1212320"/>
            <a:ext cx="11829477" cy="2406284"/>
          </a:xfrm>
          <a:prstGeom prst="flowChartInputOutput">
            <a:avLst/>
          </a:prstGeom>
          <a:gradFill flip="none" rotWithShape="1">
            <a:gsLst>
              <a:gs pos="0">
                <a:srgbClr val="FF0000"/>
              </a:gs>
              <a:gs pos="7000">
                <a:schemeClr val="tx2">
                  <a:lumMod val="20000"/>
                  <a:lumOff val="80000"/>
                </a:schemeClr>
              </a:gs>
              <a:gs pos="0">
                <a:srgbClr val="595959">
                  <a:lumMod val="52000"/>
                </a:srgbClr>
              </a:gs>
              <a:gs pos="44000">
                <a:schemeClr val="bg1"/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Daten 11">
            <a:extLst>
              <a:ext uri="{FF2B5EF4-FFF2-40B4-BE49-F238E27FC236}">
                <a16:creationId xmlns:a16="http://schemas.microsoft.com/office/drawing/2014/main" id="{F856BB7D-CD39-404D-AF5A-67E4305B802E}"/>
              </a:ext>
            </a:extLst>
          </p:cNvPr>
          <p:cNvSpPr/>
          <p:nvPr userDrawn="1"/>
        </p:nvSpPr>
        <p:spPr>
          <a:xfrm>
            <a:off x="7084491" y="1212320"/>
            <a:ext cx="11829477" cy="2406284"/>
          </a:xfrm>
          <a:prstGeom prst="flowChartInputOutput">
            <a:avLst/>
          </a:prstGeom>
          <a:gradFill flip="none" rotWithShape="1">
            <a:gsLst>
              <a:gs pos="0">
                <a:srgbClr val="262626"/>
              </a:gs>
              <a:gs pos="10000">
                <a:schemeClr val="bg2">
                  <a:lumMod val="40000"/>
                  <a:lumOff val="60000"/>
                </a:schemeClr>
              </a:gs>
              <a:gs pos="0">
                <a:srgbClr val="595959">
                  <a:lumMod val="52000"/>
                </a:srgbClr>
              </a:gs>
              <a:gs pos="32000">
                <a:schemeClr val="bg1">
                  <a:lumMod val="95000"/>
                </a:schemeClr>
              </a:gs>
              <a:gs pos="45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aten 11">
            <a:extLst>
              <a:ext uri="{FF2B5EF4-FFF2-40B4-BE49-F238E27FC236}">
                <a16:creationId xmlns:a16="http://schemas.microsoft.com/office/drawing/2014/main" id="{2CBAA688-BB35-4143-8313-F63F364E1B32}"/>
              </a:ext>
            </a:extLst>
          </p:cNvPr>
          <p:cNvSpPr/>
          <p:nvPr userDrawn="1"/>
        </p:nvSpPr>
        <p:spPr>
          <a:xfrm>
            <a:off x="9451695" y="-327717"/>
            <a:ext cx="7546321" cy="1540037"/>
          </a:xfrm>
          <a:prstGeom prst="flowChartInputOutput">
            <a:avLst/>
          </a:prstGeom>
          <a:gradFill flip="none" rotWithShape="1">
            <a:gsLst>
              <a:gs pos="0">
                <a:srgbClr val="404040">
                  <a:lumMod val="59000"/>
                </a:srgbClr>
              </a:gs>
              <a:gs pos="10000">
                <a:schemeClr val="tx2">
                  <a:lumMod val="44000"/>
                  <a:lumOff val="56000"/>
                </a:schemeClr>
              </a:gs>
              <a:gs pos="0">
                <a:schemeClr val="tx1">
                  <a:lumMod val="50000"/>
                  <a:lumOff val="50000"/>
                </a:schemeClr>
              </a:gs>
              <a:gs pos="62000">
                <a:schemeClr val="bg2">
                  <a:lumMod val="22000"/>
                  <a:lumOff val="7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15AB0B32-EF84-4B26-82C8-39CB39724133}"/>
              </a:ext>
            </a:extLst>
          </p:cNvPr>
          <p:cNvSpPr txBox="1">
            <a:spLocks/>
          </p:cNvSpPr>
          <p:nvPr userDrawn="1"/>
        </p:nvSpPr>
        <p:spPr>
          <a:xfrm>
            <a:off x="6057927" y="113477"/>
            <a:ext cx="5378306" cy="949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b="1" dirty="0">
                <a:solidFill>
                  <a:srgbClr val="5D6971"/>
                </a:solidFill>
              </a:rPr>
              <a:t>   </a:t>
            </a:r>
            <a:r>
              <a:rPr lang="de-DE" sz="1600" b="1" dirty="0">
                <a:solidFill>
                  <a:srgbClr val="5D6971"/>
                </a:solidFill>
                <a:latin typeface="Porsche Next TT" panose="020B0504020101010102" pitchFamily="34" charset="0"/>
              </a:rPr>
              <a:t>P</a:t>
            </a:r>
            <a:r>
              <a:rPr lang="de-DE" sz="1600" b="1" dirty="0">
                <a:solidFill>
                  <a:srgbClr val="5D6971"/>
                </a:solidFill>
                <a:latin typeface="Porsche Next TT" panose="020B0504020101010102" pitchFamily="34" charset="0"/>
                <a:cs typeface="Porsche Next TT" panose="020B0504020101010102" pitchFamily="34" charset="0"/>
              </a:rPr>
              <a:t>räsentation</a:t>
            </a:r>
            <a:endParaRPr lang="de-DE" sz="1800" b="1" dirty="0">
              <a:solidFill>
                <a:srgbClr val="5D6971"/>
              </a:solidFill>
              <a:latin typeface="Porsche Next TT" panose="020B0504020101010102" pitchFamily="34" charset="0"/>
              <a:cs typeface="Porsche Next TT" panose="020B0504020101010102" pitchFamily="34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FA0FD99-5D79-429D-BF04-7C695A777D26}"/>
              </a:ext>
            </a:extLst>
          </p:cNvPr>
          <p:cNvCxnSpPr/>
          <p:nvPr userDrawn="1"/>
        </p:nvCxnSpPr>
        <p:spPr>
          <a:xfrm flipV="1">
            <a:off x="10096807" y="367119"/>
            <a:ext cx="0" cy="396506"/>
          </a:xfrm>
          <a:prstGeom prst="line">
            <a:avLst/>
          </a:prstGeom>
          <a:ln w="19050">
            <a:solidFill>
              <a:srgbClr val="5D69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n 11">
            <a:extLst>
              <a:ext uri="{FF2B5EF4-FFF2-40B4-BE49-F238E27FC236}">
                <a16:creationId xmlns:a16="http://schemas.microsoft.com/office/drawing/2014/main" id="{DD612AA1-4B49-4EA7-B6AD-3D69F456B554}"/>
              </a:ext>
            </a:extLst>
          </p:cNvPr>
          <p:cNvSpPr/>
          <p:nvPr userDrawn="1"/>
        </p:nvSpPr>
        <p:spPr>
          <a:xfrm>
            <a:off x="-18718781" y="4220997"/>
            <a:ext cx="22463260" cy="4622172"/>
          </a:xfrm>
          <a:prstGeom prst="flowChartInputOutput">
            <a:avLst/>
          </a:prstGeom>
          <a:gradFill flip="none" rotWithShape="1">
            <a:gsLst>
              <a:gs pos="44000">
                <a:schemeClr val="bg2">
                  <a:lumMod val="20000"/>
                  <a:lumOff val="80000"/>
                </a:schemeClr>
              </a:gs>
              <a:gs pos="36500">
                <a:schemeClr val="tx2">
                  <a:lumMod val="40000"/>
                  <a:lumOff val="60000"/>
                </a:schemeClr>
              </a:gs>
              <a:gs pos="27000">
                <a:srgbClr val="595959">
                  <a:lumMod val="52000"/>
                </a:srgbClr>
              </a:gs>
              <a:gs pos="84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Daten 11">
            <a:extLst>
              <a:ext uri="{FF2B5EF4-FFF2-40B4-BE49-F238E27FC236}">
                <a16:creationId xmlns:a16="http://schemas.microsoft.com/office/drawing/2014/main" id="{18C48994-EF61-49CE-9DF5-94925FCF79B8}"/>
              </a:ext>
            </a:extLst>
          </p:cNvPr>
          <p:cNvSpPr/>
          <p:nvPr userDrawn="1"/>
        </p:nvSpPr>
        <p:spPr>
          <a:xfrm>
            <a:off x="-20575781" y="3984394"/>
            <a:ext cx="22463260" cy="4622172"/>
          </a:xfrm>
          <a:prstGeom prst="flowChartInputOutput">
            <a:avLst/>
          </a:prstGeom>
          <a:gradFill flip="none" rotWithShape="1">
            <a:gsLst>
              <a:gs pos="0">
                <a:srgbClr val="262626"/>
              </a:gs>
              <a:gs pos="21000">
                <a:schemeClr val="tx2">
                  <a:lumMod val="40000"/>
                  <a:lumOff val="60000"/>
                </a:schemeClr>
              </a:gs>
              <a:gs pos="89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FB477AE-C20A-4B22-BDE1-A1806FD29C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863" y="206376"/>
            <a:ext cx="2016834" cy="84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00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5D697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5D697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5D697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5D697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D697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5D69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ED80D-B8C1-A613-CEA9-E38815402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621124-D7A1-C1AB-B93E-E56CF8E42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66881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lank">
      <a:dk1>
        <a:sysClr val="windowText" lastClr="000000"/>
      </a:dk1>
      <a:lt1>
        <a:sysClr val="window" lastClr="FFFFFF"/>
      </a:lt1>
      <a:dk2>
        <a:srgbClr val="5F5F5F"/>
      </a:dk2>
      <a:lt2>
        <a:srgbClr val="777777"/>
      </a:lt2>
      <a:accent1>
        <a:srgbClr val="A7A7A7"/>
      </a:accent1>
      <a:accent2>
        <a:srgbClr val="D60027"/>
      </a:accent2>
      <a:accent3>
        <a:srgbClr val="C0C0C0"/>
      </a:accent3>
      <a:accent4>
        <a:srgbClr val="E1E1E1"/>
      </a:accent4>
      <a:accent5>
        <a:srgbClr val="FFFFFF"/>
      </a:accent5>
      <a:accent6>
        <a:srgbClr val="336699"/>
      </a:accent6>
      <a:hlink>
        <a:srgbClr val="C0C0C0"/>
      </a:hlink>
      <a:folHlink>
        <a:srgbClr val="E1E1E1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9AC7F2B5-B465-4C69-8359-EC083528DE44}" vid="{C127DEB4-D115-48B3-AF91-B2D3B74FAB2F}"/>
    </a:ext>
  </a:extLst>
</a:theme>
</file>

<file path=ppt/theme/theme2.xml><?xml version="1.0" encoding="utf-8"?>
<a:theme xmlns:a="http://schemas.openxmlformats.org/drawingml/2006/main" name="Larissa">
  <a:themeElements>
    <a:clrScheme name="blank">
      <a:dk1>
        <a:sysClr val="windowText" lastClr="000000"/>
      </a:dk1>
      <a:lt1>
        <a:sysClr val="window" lastClr="FFFFFF"/>
      </a:lt1>
      <a:dk2>
        <a:srgbClr val="5F5F5F"/>
      </a:dk2>
      <a:lt2>
        <a:srgbClr val="777777"/>
      </a:lt2>
      <a:accent1>
        <a:srgbClr val="A7A7A7"/>
      </a:accent1>
      <a:accent2>
        <a:srgbClr val="D60027"/>
      </a:accent2>
      <a:accent3>
        <a:srgbClr val="C0C0C0"/>
      </a:accent3>
      <a:accent4>
        <a:srgbClr val="E1E1E1"/>
      </a:accent4>
      <a:accent5>
        <a:srgbClr val="FFFFFF"/>
      </a:accent5>
      <a:accent6>
        <a:srgbClr val="336699"/>
      </a:accent6>
      <a:hlink>
        <a:srgbClr val="C0C0C0"/>
      </a:hlink>
      <a:folHlink>
        <a:srgbClr val="E1E1E1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blank">
      <a:dk1>
        <a:sysClr val="windowText" lastClr="000000"/>
      </a:dk1>
      <a:lt1>
        <a:sysClr val="window" lastClr="FFFFFF"/>
      </a:lt1>
      <a:dk2>
        <a:srgbClr val="5F5F5F"/>
      </a:dk2>
      <a:lt2>
        <a:srgbClr val="777777"/>
      </a:lt2>
      <a:accent1>
        <a:srgbClr val="A7A7A7"/>
      </a:accent1>
      <a:accent2>
        <a:srgbClr val="D60027"/>
      </a:accent2>
      <a:accent3>
        <a:srgbClr val="C0C0C0"/>
      </a:accent3>
      <a:accent4>
        <a:srgbClr val="E1E1E1"/>
      </a:accent4>
      <a:accent5>
        <a:srgbClr val="FFFFFF"/>
      </a:accent5>
      <a:accent6>
        <a:srgbClr val="336699"/>
      </a:accent6>
      <a:hlink>
        <a:srgbClr val="C0C0C0"/>
      </a:hlink>
      <a:folHlink>
        <a:srgbClr val="E1E1E1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qs:outline xmlns:qs="urn:strategyCompass:quickSlide:basic:outline:2014">
  <qs:settings>
    <qs:designID>AgendaBild2</qs:designID>
    <qs:designGroup>PorscheAG</qs:designGroup>
    <qs:numberingChecked>True</qs:numberingChecked>
    <qs:subNumberingChecked>False</qs:subNumberingChecked>
    <qs:pagesNumberChecked>False</qs:pagesNumberChecked>
    <qs:topicsChecked>True</qs:topicsChecked>
    <qs:subtopicsChecked>False</qs:subtopicsChecked>
    <qs:extratopicsChecked>False</qs:extratopicsChecked>
    <qs:overviewChecked>True</qs:overviewChecked>
    <qs:chapterNumberOnSlidesChecked>False</qs:chapterNumberOnSlidesChecked>
    <qs:chapterNameOnSlidesChecked>False</qs:chapterNameOnSlidesChecked>
    <qs:autoUpdateChecked>False</qs:autoUpdateChecked>
    <qs:subChaptersOnlyOnActiveChapter>True</qs:subChaptersOnlyOnActiveChapter>
    <qs:separatorOnlyActiveChapterChecked>True</qs:separatorOnlyActiveChapterChecked>
    <qs:overviewWithSubchaptersChecked>False</qs:overviewWithSubchaptersChecked>
    <qs:sectionsChecked>False</qs:sectionsChecked>
    <qs:navigationChecked>False</qs:navigationChecked>
    <qs:navigationSubChecked>False</qs:navigationSubChecked>
    <qs:linkChecked>False</qs:linkChecked>
  </qs:settings>
  <qs:title>Inhaltsverzeichnis</qs:title>
  <qs:overviewpage>285</qs:overviewpage>
  <qs:chapter>
    <qs:id>286</qs:id>
    <qs:pageNr>4</qs:pageNr>
    <qs:slideIndex>6</qs:slideIndex>
    <qs:title>Projekt- &amp; Teamvorstellung</qs:title>
    <qs:navText/>
    <qs:number>1.</qs:number>
    <qs:position>1</qs:position>
    <qs:level>0</qs:level>
  </qs:chapter>
  <qs:chapter>
    <qs:id>287</qs:id>
    <qs:pageNr>10</qs:pageNr>
    <qs:slideIndex>12</qs:slideIndex>
    <qs:title>Verlaufe des Projekts</qs:title>
    <qs:navText/>
    <qs:number>2.</qs:number>
    <qs:position>2</qs:position>
    <qs:level>0</qs:level>
  </qs:chapter>
  <qs:chapter>
    <qs:id>288</qs:id>
    <qs:pageNr>20</qs:pageNr>
    <qs:slideIndex>22</qs:slideIndex>
    <qs:title>Learnings</qs:title>
    <qs:navText/>
    <qs:number>3.</qs:number>
    <qs:position>3</qs:position>
    <qs:level>0</qs:level>
  </qs:chapter>
  <qs:chapter>
    <qs:id>289</qs:id>
    <qs:pageNr>22</qs:pageNr>
    <qs:slideIndex>24</qs:slideIndex>
    <qs:title>Visionen</qs:title>
    <qs:navText/>
    <qs:number>4.</qs:number>
    <qs:position>4</qs:position>
    <qs:level>0</qs:level>
  </qs:chapter>
  <qs:chapter>
    <qs:id>294</qs:id>
    <qs:pageNr>26</qs:pageNr>
    <qs:slideIndex>28</qs:slideIndex>
    <qs:title>Fragen</qs:title>
    <qs:navText/>
    <qs:number>5.</qs:number>
    <qs:position>5</qs:position>
    <qs:level>0</qs:level>
  </qs:chapter>
</qs:outline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FFA69C82201A479279777D9AE236CE" ma:contentTypeVersion="15" ma:contentTypeDescription="Create a new document." ma:contentTypeScope="" ma:versionID="1040fea15b713c83b2e755d3a21c7ec7">
  <xsd:schema xmlns:xsd="http://www.w3.org/2001/XMLSchema" xmlns:xs="http://www.w3.org/2001/XMLSchema" xmlns:p="http://schemas.microsoft.com/office/2006/metadata/properties" xmlns:ns2="5270d2fc-6197-4703-b72c-11872a11c117" xmlns:ns3="4c849c8d-1106-4a97-92cd-bad094fb26bc" targetNamespace="http://schemas.microsoft.com/office/2006/metadata/properties" ma:root="true" ma:fieldsID="487705dff5ba0de0e8ce48a17b4e4ca1" ns2:_="" ns3:_="">
    <xsd:import namespace="5270d2fc-6197-4703-b72c-11872a11c117"/>
    <xsd:import namespace="4c849c8d-1106-4a97-92cd-bad094fb26bc"/>
    <xsd:element name="properties">
      <xsd:complexType>
        <xsd:sequence>
          <xsd:element name="documentManagement">
            <xsd:complexType>
              <xsd:all>
                <xsd:element ref="ns2:i0f84bba906045b4af568ee102a52dcb" minOccurs="0"/>
                <xsd:element ref="ns2:TaxCatchAll" minOccurs="0"/>
                <xsd:element ref="ns2:RevIMDeletionDate" minOccurs="0"/>
                <xsd:element ref="ns2:RevIMEventDate" minOccurs="0"/>
                <xsd:element ref="ns2:RevIMComments" minOccurs="0"/>
                <xsd:element ref="ns2:RevIMDocumentOwner" minOccurs="0"/>
                <xsd:element ref="ns2:RevIMExtend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70d2fc-6197-4703-b72c-11872a11c117" elementFormDefault="qualified">
    <xsd:import namespace="http://schemas.microsoft.com/office/2006/documentManagement/types"/>
    <xsd:import namespace="http://schemas.microsoft.com/office/infopath/2007/PartnerControls"/>
    <xsd:element name="i0f84bba906045b4af568ee102a52dcb" ma:index="9" nillable="true" ma:taxonomy="true" ma:internalName="i0f84bba906045b4af568ee102a52dcb" ma:taxonomyFieldName="RevIMBCS" ma:displayName="CSD Class" ma:readOnly="true" ma:default="1;#0.2 Working documents|860f14b0-beae-495c-93e3-3187f714d4fc" ma:fieldId="{20f84bba-9060-45b4-af56-8ee102a52dcb}" ma:sspId="11f93a7e-e8d8-45f1-8a13-907dadde1127" ma:termSetId="b795bf2d-8abe-423c-bac8-6c6bed63d3a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dc531363-4ebe-4e16-af21-d15c6345781b}" ma:internalName="TaxCatchAll" ma:showField="CatchAllData" ma:web="5270d2fc-6197-4703-b72c-11872a11c1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RevIMDeletionDate" ma:index="11" nillable="true" ma:displayName="Deletion Date" ma:description="Deletion Date" ma:format="DateOnly" ma:internalName="RevIMDeletionDate" ma:readOnly="true">
      <xsd:simpleType>
        <xsd:restriction base="dms:DateTime"/>
      </xsd:simpleType>
    </xsd:element>
    <xsd:element name="RevIMEventDate" ma:index="12" nillable="true" ma:displayName="Event Date" ma:description="Event Date" ma:format="DateOnly" ma:internalName="RevIMEventDate" ma:readOnly="true">
      <xsd:simpleType>
        <xsd:restriction base="dms:DateTime"/>
      </xsd:simpleType>
    </xsd:element>
    <xsd:element name="RevIMComments" ma:index="13" nillable="true" ma:displayName="Event Comment" ma:internalName="RevIMComments" ma:readOnly="true">
      <xsd:simpleType>
        <xsd:restriction base="dms:Note">
          <xsd:maxLength value="255"/>
        </xsd:restriction>
      </xsd:simpleType>
    </xsd:element>
    <xsd:element name="RevIMDocumentOwner" ma:index="14" nillable="true" ma:displayName="Document Owner" ma:list="UserInfo" ma:internalName="RevIMDocument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MExtends" ma:index="15" nillable="true" ma:displayName="RevIMExtends" ma:hidden="true" ma:internalName="RevIMExtend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849c8d-1106-4a97-92cd-bad094fb26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f93a7e-e8d8-45f1-8a13-907dadde112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270d2fc-6197-4703-b72c-11872a11c117">
      <Value>1</Value>
    </TaxCatchAll>
    <lcf76f155ced4ddcb4097134ff3c332f xmlns="4c849c8d-1106-4a97-92cd-bad094fb26bc">
      <Terms xmlns="http://schemas.microsoft.com/office/infopath/2007/PartnerControls"/>
    </lcf76f155ced4ddcb4097134ff3c332f>
    <i0f84bba906045b4af568ee102a52dcb xmlns="5270d2fc-6197-4703-b72c-11872a11c117">
      <Terms xmlns="http://schemas.microsoft.com/office/infopath/2007/PartnerControls">
        <TermInfo xmlns="http://schemas.microsoft.com/office/infopath/2007/PartnerControls">
          <TermName xmlns="http://schemas.microsoft.com/office/infopath/2007/PartnerControls">0.2 Working documents</TermName>
          <TermId xmlns="http://schemas.microsoft.com/office/infopath/2007/PartnerControls">860f14b0-beae-495c-93e3-3187f714d4fc</TermId>
        </TermInfo>
      </Terms>
    </i0f84bba906045b4af568ee102a52dcb>
    <RevIMDocumentOwner xmlns="5270d2fc-6197-4703-b72c-11872a11c117">
      <UserInfo>
        <DisplayName/>
        <AccountId xsi:nil="true"/>
        <AccountType/>
      </UserInfo>
    </RevIMDocumentOwner>
    <RevIMComments xmlns="5270d2fc-6197-4703-b72c-11872a11c117" xsi:nil="true"/>
    <RevIMDeletionDate xmlns="5270d2fc-6197-4703-b72c-11872a11c117">2026-12-14T08:59:11+00:00</RevIMDeletionDate>
    <RevIMExtends xmlns="5270d2fc-6197-4703-b72c-11872a11c117">{"KSUClass":"860f14b0-beae-495c-93e3-3187f714d4fc"}</RevIMExtends>
    <RevIMEventDate xmlns="5270d2fc-6197-4703-b72c-11872a11c117" xsi:nil="true"/>
  </documentManagement>
</p:properties>
</file>

<file path=customXml/itemProps1.xml><?xml version="1.0" encoding="utf-8"?>
<ds:datastoreItem xmlns:ds="http://schemas.openxmlformats.org/officeDocument/2006/customXml" ds:itemID="{6CBACDEA-DE7C-43E3-B3C4-0028143011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742F88-63FA-4EE7-8DFA-2B1843D2998C}">
  <ds:schemaRefs>
    <ds:schemaRef ds:uri="urn:strategyCompass:quickSlide:basic:outline:2014"/>
  </ds:schemaRefs>
</ds:datastoreItem>
</file>

<file path=customXml/itemProps3.xml><?xml version="1.0" encoding="utf-8"?>
<ds:datastoreItem xmlns:ds="http://schemas.openxmlformats.org/officeDocument/2006/customXml" ds:itemID="{F52654AC-1A8B-483E-AE78-59A9DF1B98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70d2fc-6197-4703-b72c-11872a11c117"/>
    <ds:schemaRef ds:uri="4c849c8d-1106-4a97-92cd-bad094fb26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9CCC432-BD56-4035-8D44-18007515028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4c849c8d-1106-4a97-92cd-bad094fb26bc"/>
    <ds:schemaRef ds:uri="5270d2fc-6197-4703-b72c-11872a11c11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{AB7D952A-A42E-A349-A293-957CFFEC81B6}tf10001121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Porsche Next TT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keywords>Benutzer-Vorlage</cp:keywords>
  <cp:lastModifiedBy>Yannick Seidel</cp:lastModifiedBy>
  <cp:revision>3</cp:revision>
  <dcterms:created xsi:type="dcterms:W3CDTF">2022-12-09T12:41:20Z</dcterms:created>
  <dcterms:modified xsi:type="dcterms:W3CDTF">2023-03-08T09:59:40Z</dcterms:modified>
  <cp:category>Formulare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IMBCS">
    <vt:lpwstr>1;#0.2 Working documents|860f14b0-beae-495c-93e3-3187f714d4fc</vt:lpwstr>
  </property>
  <property fmtid="{D5CDD505-2E9C-101B-9397-08002B2CF9AE}" pid="3" name="MediaServiceImageTags">
    <vt:lpwstr/>
  </property>
  <property fmtid="{D5CDD505-2E9C-101B-9397-08002B2CF9AE}" pid="4" name="ContentTypeId">
    <vt:lpwstr>0x01010055FFA69C82201A479279777D9AE236CE</vt:lpwstr>
  </property>
</Properties>
</file>