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3B86-E507-D8C3-14D2-5D5BD26D2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964FC-AD35-62E8-D07B-EC329657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39AC-00FC-E9E0-C02A-49421209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5D1A-B6E3-7D65-4FF4-86D9BFB0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2334-79B5-F9AE-CF58-8946E7B6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21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B858-CB28-FB73-5D91-FD14CE5B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43085-8962-E9DE-731A-F668772DB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35BA-C1ED-7170-63C9-1CD71F7A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4049-0201-682E-97D2-743ADEBA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A3A7-5CF8-CAAD-E59E-7CC441A2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40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9D2CA-CD6D-D50A-BC2F-D3137478C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FC3F7-889A-807C-63F8-0A55A45E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5216-F7FF-3D14-78C6-D025838F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9C95-6B0D-A440-7273-034FB9F3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040-4EBA-AEBF-FDD8-0C89182B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09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703C-CDE9-BC3A-4660-8BCEB9FD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6B02-ED21-1A5E-1E8D-7F0F8A27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7799-0917-AB27-4EFE-BDDEE357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1684-CF3E-C382-938C-EA2DD297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8D83-4CF3-B736-1732-AB9BBCE6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273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5AD0-3B82-4C83-F65F-7B19592C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FEA5-18ED-8C07-3C96-9C04CE82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CC0A-8AB4-5A56-FF75-EAC5F5E3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A510-6223-E0A5-E582-66759CCA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7DFC-5FAB-082D-7875-899213D4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02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8FDD-5B3A-4743-9B8C-46AB80A2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BF57-D4BD-71D4-14F4-D9C034187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F5A33-D77C-C30A-BB99-C5C7C9720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FB1E-40B2-3EB1-070C-63CBCB77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1681-277F-282C-3A8B-DB56CC7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C64C-5CC3-59A1-4E3C-9DABC16E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809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5F29-D7E0-8BA7-8807-FD25730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C58E-D061-1BF3-BCA2-77064F9D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1757-8420-7D43-CD97-98DC206A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6D236-90D1-1837-51DA-12BFBD420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9D0A0-D93B-0375-0E2C-38BCB482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B484-C041-9118-AF3D-FDA0044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B6D0C-243D-9E81-F6B4-2CBC9B55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17454-27FB-C741-9B0B-64BA225F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27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5F30-1831-6C5A-F0C7-2C634332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0E84B-BB66-8C8D-7D3F-C621623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F113-068D-049A-218B-4246D101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7921-9476-E6A7-A13D-3A51EEC4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8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47F04-0642-9AD5-5DE0-B8EEE0B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31E6D-5A21-0009-8A87-BA279D3E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618B4-6C29-5C67-76EB-96EACD6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664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A39E-08E3-EA45-8772-6913BD36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95DF-E07F-2AA3-51BC-BD19BFFF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951E-4725-140B-2401-FC614C7F1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7BAF-1727-D1B0-2646-DB6D3AD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F8857-02E1-2CA9-D772-72BD0C0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4156-DD0E-3AE4-B033-165AC4A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53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3D0-1B68-5E2E-4306-A44A6A14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136EF-32C3-92A3-28CD-5E68C42CB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F0BD-98EE-6C6D-8004-1CD578AB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4020-6FD7-F0B1-E12A-81BEBB8F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38636-6CC5-5912-0C55-24E354AC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0C6C-9C12-301D-86D2-A5DDC1E8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63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052EC-09D3-0E70-2CA1-7662F748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B51F-8137-23BE-4A9F-1A5E39AF7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8A3A-B820-6E37-C969-FB960D01F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07D4-DD8B-1845-AC34-117443B483EB}" type="datetimeFigureOut">
              <a:rPr lang="en-DE" smtClean="0"/>
              <a:t>09.02.23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9F80-234E-4AA5-936E-D4A4CC9A4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4273-1A33-351E-6C55-F1E25CF34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6FE8-48FF-0743-BA7B-A1DF77A9CE8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87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EA6B5-3328-F621-FC3C-F761CFE3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30" y="2613134"/>
            <a:ext cx="1631731" cy="163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F36F6-A62C-CA20-650E-CBB360018C1F}"/>
              </a:ext>
            </a:extLst>
          </p:cNvPr>
          <p:cNvSpPr txBox="1"/>
          <p:nvPr/>
        </p:nvSpPr>
        <p:spPr>
          <a:xfrm>
            <a:off x="4711261" y="2967334"/>
            <a:ext cx="627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400" dirty="0">
                <a:latin typeface="American Typewriter" panose="02090604020004020304" pitchFamily="18" charset="77"/>
                <a:cs typeface="Bangla MN" pitchFamily="2" charset="0"/>
              </a:rPr>
              <a:t>FindYourBusiness</a:t>
            </a:r>
          </a:p>
        </p:txBody>
      </p:sp>
    </p:spTree>
    <p:extLst>
      <p:ext uri="{BB962C8B-B14F-4D97-AF65-F5344CB8AC3E}">
        <p14:creationId xmlns:p14="http://schemas.microsoft.com/office/powerpoint/2010/main" val="626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5F08A-BC36-5C9F-0781-BFFC40F3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63" y="2631989"/>
            <a:ext cx="1229816" cy="1229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51B5D1-2747-751A-1B0F-E2F1D2D0C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7" t="52449" r="5392" b="19310"/>
          <a:stretch/>
        </p:blipFill>
        <p:spPr>
          <a:xfrm>
            <a:off x="6944497" y="1927654"/>
            <a:ext cx="2903838" cy="8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Siegert, Daniel</dc:creator>
  <cp:lastModifiedBy>Siegert, Daniel</cp:lastModifiedBy>
  <cp:revision>2</cp:revision>
  <dcterms:created xsi:type="dcterms:W3CDTF">2023-02-08T20:59:39Z</dcterms:created>
  <dcterms:modified xsi:type="dcterms:W3CDTF">2023-02-09T22:09:41Z</dcterms:modified>
</cp:coreProperties>
</file>