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5723-1D29-4A64-835C-7002A97F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ABDB0-237D-4B99-AA4C-802C16B6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61F4-1702-41C8-80C1-4166C37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90FD-C5B3-4BD9-9C0B-77C2968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DC11-9FF5-4EDD-A9E3-9D95EC8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5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1E5A-1FC2-4F46-B20B-725F4A92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986BB-FB4A-4E8F-9171-28361219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8200-7EED-4176-BF61-F6E869D8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0FE4-6073-42EC-A091-2AF6B0B0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EC5F-F667-46D9-B835-2255CFA8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68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DF644-1C4D-4848-A9F7-1AB1DF09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B3F95-F6B1-4802-997B-25E5B064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113B-FE67-417E-B858-EC21E9F1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9D78-EBD4-475C-8438-624B850A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A5CC-D92B-4716-9D6F-731A6DAF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52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756F-329F-476F-A576-E00D54D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FF28-93C8-49AA-9378-6DF849EA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C3B6-8E86-4B2C-AA10-3447109B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71CE-364D-4B23-A104-772EE270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BBA6-E070-4E0D-8B9F-9B8EF408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503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BE3-0372-45C5-A0F5-83231331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3206-FC0D-4EF6-BCD2-FFE8208A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BD0D-32B6-477F-82FD-FB663709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C59B-CE3A-45A5-8ECB-A325779E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7172-4429-4267-8B22-0F32154D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70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C0C5-2C9D-464F-A897-8E24F815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872E-D8AD-40FA-A85E-238549916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DBBBD-B0E9-436D-A51D-C053A7FF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13C2C-0499-4E24-B99E-A06A606C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C126-0850-442F-A338-70EF4D0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AE48-94B8-4FC5-92CF-25445A12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68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3057-634B-4E2A-BB15-E9675FAF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43396-7738-42C3-A8B8-B08A3801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3C82-10B7-416E-9987-EC096350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99364-CDF0-4967-96FE-F4BBAE0C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B12C-0A05-42D7-8013-61F2AFB7D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37F5A-9CC0-401A-9BB8-19061479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C1E76-1587-4BF9-99DE-034175BD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37681-D3DA-4E45-AD1D-268B13BC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7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37A0-6408-4EE4-B395-B1BD1AC6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94CA7-5665-4BEC-B3AE-C428908A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5204-C557-4750-880A-97810DB6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D61A5-8FB0-4639-ADCF-DD455B22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5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9778-4802-4BAD-846E-4D474A22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E0772-DC8E-49AB-BD50-008FCF99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ED7AB-B197-4EF2-AA97-7327C004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679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4343-CA45-491F-9A4F-B40C4404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A522-981F-417F-B159-3BD6A117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F7B62-99D6-4220-994A-96BA442E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F35E8-5594-4DDF-9CEC-7B13F51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9955-F72D-40E4-9F70-A4A9E95C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C183-3629-4FDF-B50F-5175B49B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26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11C-DA12-424D-9706-4ABDD3EF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A14F-2FE3-49AE-8C06-392060F64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F230-5DBD-4B3B-B6B5-4D60F4D3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5282-03FD-4E96-944F-63667DD4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9C8-F1C7-4C79-9D92-E03B532A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FDA9-66D3-4D11-8485-FA99BF6C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66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E8115-E052-48B3-B74F-1BB3B8C4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ACD1-DED5-47F5-9439-7A748BDF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1CD8-318E-44B2-A936-8D88AFBF7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9E3E-6A82-4B02-8834-D334AA50EBC8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79EF-12F1-4554-A2CD-C378D895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C7A4-6768-406A-9A6F-684101F2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D4FB-2137-4C94-89E3-B899FEF471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3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9C4AC4-E1FA-4464-B766-E3DAAB5AB9F8}"/>
              </a:ext>
            </a:extLst>
          </p:cNvPr>
          <p:cNvCxnSpPr>
            <a:cxnSpLocks/>
          </p:cNvCxnSpPr>
          <p:nvPr/>
        </p:nvCxnSpPr>
        <p:spPr>
          <a:xfrm>
            <a:off x="7927956" y="5390200"/>
            <a:ext cx="114031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BE7B8E-52F0-453E-A23C-1BF78343703B}"/>
              </a:ext>
            </a:extLst>
          </p:cNvPr>
          <p:cNvCxnSpPr>
            <a:cxnSpLocks/>
          </p:cNvCxnSpPr>
          <p:nvPr/>
        </p:nvCxnSpPr>
        <p:spPr>
          <a:xfrm>
            <a:off x="7097857" y="2326164"/>
            <a:ext cx="1936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9B1DFC-1CA1-4AA4-A42F-6F326AC1BC15}"/>
              </a:ext>
            </a:extLst>
          </p:cNvPr>
          <p:cNvCxnSpPr>
            <a:cxnSpLocks/>
          </p:cNvCxnSpPr>
          <p:nvPr/>
        </p:nvCxnSpPr>
        <p:spPr>
          <a:xfrm flipV="1">
            <a:off x="6963074" y="3640788"/>
            <a:ext cx="20287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05695D-2CCE-47B3-BFBF-653EF3D682AB}"/>
              </a:ext>
            </a:extLst>
          </p:cNvPr>
          <p:cNvSpPr txBox="1"/>
          <p:nvPr/>
        </p:nvSpPr>
        <p:spPr>
          <a:xfrm>
            <a:off x="8813399" y="3322187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en-IL" sz="1100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FE9E6-1213-463F-AB7F-F34DAB08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" y="1298575"/>
            <a:ext cx="3022600" cy="452755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1BBA63-B203-415C-8361-9D576A6AE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0" y="1298575"/>
            <a:ext cx="3092450" cy="4445000"/>
          </a:xfrm>
          <a:prstGeom prst="rect">
            <a:avLst/>
          </a:prstGeom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27BF6-D797-4239-BE5D-43A294AD7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5" y="0"/>
            <a:ext cx="3308350" cy="746757"/>
          </a:xfrm>
          <a:prstGeom prst="rect">
            <a:avLst/>
          </a:prstGeom>
        </p:spPr>
      </p:pic>
      <p:pic>
        <p:nvPicPr>
          <p:cNvPr id="35" name="Picture 3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FD1D653-B18E-44AB-9E9F-12F7EDFFB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98" y="2745094"/>
            <a:ext cx="1638300" cy="2102167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9720C-451D-4031-8A20-FDEEE6885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3" y="746757"/>
            <a:ext cx="1631950" cy="1962150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415A3-AE25-457F-9017-13B1DF944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34" y="5243455"/>
            <a:ext cx="3644900" cy="156272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F4406D-8F79-4D04-BED1-4391866A6140}"/>
              </a:ext>
            </a:extLst>
          </p:cNvPr>
          <p:cNvSpPr txBox="1"/>
          <p:nvPr/>
        </p:nvSpPr>
        <p:spPr>
          <a:xfrm>
            <a:off x="6811304" y="1974751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1</a:t>
            </a:r>
            <a:r>
              <a:rPr lang="en-US" sz="1100" dirty="0"/>
              <a:t>…*</a:t>
            </a:r>
            <a:endParaRPr lang="en-IL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DFDB0C-2B62-48BA-BDC2-322F3E02EF55}"/>
              </a:ext>
            </a:extLst>
          </p:cNvPr>
          <p:cNvSpPr txBox="1"/>
          <p:nvPr/>
        </p:nvSpPr>
        <p:spPr>
          <a:xfrm>
            <a:off x="8669228" y="5128590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0…*</a:t>
            </a:r>
            <a:endParaRPr lang="en-IL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134B82-2F69-4824-BC79-1CFE04483DF6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2432771" y="79877"/>
            <a:ext cx="2026794" cy="12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A0B2E6-25DE-4421-84A6-AD9681406277}"/>
              </a:ext>
            </a:extLst>
          </p:cNvPr>
          <p:cNvCxnSpPr>
            <a:cxnSpLocks/>
          </p:cNvCxnSpPr>
          <p:nvPr/>
        </p:nvCxnSpPr>
        <p:spPr>
          <a:xfrm flipH="1" flipV="1">
            <a:off x="3147573" y="5287027"/>
            <a:ext cx="1173322" cy="100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811ACBDE-A5A9-49D7-ADCC-85DD8A64FFBD}"/>
              </a:ext>
            </a:extLst>
          </p:cNvPr>
          <p:cNvSpPr/>
          <p:nvPr/>
        </p:nvSpPr>
        <p:spPr>
          <a:xfrm>
            <a:off x="2432771" y="1147449"/>
            <a:ext cx="176213" cy="15112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BEEFCE2-FEE3-4664-B7DA-0883A95ACEEA}"/>
              </a:ext>
            </a:extLst>
          </p:cNvPr>
          <p:cNvSpPr/>
          <p:nvPr/>
        </p:nvSpPr>
        <p:spPr>
          <a:xfrm flipH="1" flipV="1">
            <a:off x="3045959" y="5259395"/>
            <a:ext cx="249078" cy="177802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C2B84-6395-4CAD-AF4A-D5BEED7D3438}"/>
              </a:ext>
            </a:extLst>
          </p:cNvPr>
          <p:cNvSpPr txBox="1"/>
          <p:nvPr/>
        </p:nvSpPr>
        <p:spPr>
          <a:xfrm>
            <a:off x="8708628" y="1969716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0…*</a:t>
            </a:r>
            <a:endParaRPr lang="en-IL" sz="1100" dirty="0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30FFC75-0A0F-4574-8364-18854BE925A9}"/>
              </a:ext>
            </a:extLst>
          </p:cNvPr>
          <p:cNvSpPr/>
          <p:nvPr/>
        </p:nvSpPr>
        <p:spPr>
          <a:xfrm>
            <a:off x="6858037" y="2258787"/>
            <a:ext cx="232070" cy="134754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F05D3C3B-3402-4F3E-8777-2F1A0ED641E8}"/>
              </a:ext>
            </a:extLst>
          </p:cNvPr>
          <p:cNvSpPr/>
          <p:nvPr/>
        </p:nvSpPr>
        <p:spPr>
          <a:xfrm>
            <a:off x="6904672" y="3563804"/>
            <a:ext cx="232070" cy="1347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7AC4D-D279-443B-8069-D9E708F67035}"/>
              </a:ext>
            </a:extLst>
          </p:cNvPr>
          <p:cNvSpPr txBox="1"/>
          <p:nvPr/>
        </p:nvSpPr>
        <p:spPr>
          <a:xfrm>
            <a:off x="7945017" y="5131519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0…*</a:t>
            </a:r>
            <a:endParaRPr lang="en-IL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F5FA68-7A0A-44E2-BA28-24C75DD1A2F8}"/>
              </a:ext>
            </a:extLst>
          </p:cNvPr>
          <p:cNvSpPr txBox="1"/>
          <p:nvPr/>
        </p:nvSpPr>
        <p:spPr>
          <a:xfrm>
            <a:off x="6876788" y="3294196"/>
            <a:ext cx="65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0…*</a:t>
            </a:r>
            <a:endParaRPr lang="en-IL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80C578-4EC0-48C3-B2D4-EDFFA3ACF220}"/>
              </a:ext>
            </a:extLst>
          </p:cNvPr>
          <p:cNvCxnSpPr>
            <a:cxnSpLocks/>
          </p:cNvCxnSpPr>
          <p:nvPr/>
        </p:nvCxnSpPr>
        <p:spPr>
          <a:xfrm flipV="1">
            <a:off x="5979452" y="4847261"/>
            <a:ext cx="0" cy="39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70C9DF-42D7-4CF8-81B6-D890DA141F10}"/>
              </a:ext>
            </a:extLst>
          </p:cNvPr>
          <p:cNvSpPr txBox="1"/>
          <p:nvPr/>
        </p:nvSpPr>
        <p:spPr>
          <a:xfrm>
            <a:off x="5509640" y="4802239"/>
            <a:ext cx="469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0…*</a:t>
            </a:r>
            <a:endParaRPr lang="en-IL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5EF5A-24A4-476B-9707-0F7D0F0FD3E7}"/>
              </a:ext>
            </a:extLst>
          </p:cNvPr>
          <p:cNvSpPr txBox="1"/>
          <p:nvPr/>
        </p:nvSpPr>
        <p:spPr>
          <a:xfrm>
            <a:off x="5638228" y="5007966"/>
            <a:ext cx="469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IL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9A952-44E2-4791-B7C0-C4B90C8382AB}"/>
              </a:ext>
            </a:extLst>
          </p:cNvPr>
          <p:cNvSpPr txBox="1"/>
          <p:nvPr/>
        </p:nvSpPr>
        <p:spPr>
          <a:xfrm>
            <a:off x="43180" y="0"/>
            <a:ext cx="234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r>
              <a:rPr lang="he-IL" dirty="0"/>
              <a:t> </a:t>
            </a:r>
            <a:r>
              <a:rPr lang="en-US" dirty="0"/>
              <a:t>C</a:t>
            </a:r>
            <a:r>
              <a:rPr lang="fr-FR" dirty="0"/>
              <a:t>l</a:t>
            </a:r>
            <a:r>
              <a:rPr lang="en-US" dirty="0"/>
              <a:t>ass Diagram Game Warrior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3CA33-29A8-4E3D-B146-1935BB11EF6F}"/>
              </a:ext>
            </a:extLst>
          </p:cNvPr>
          <p:cNvSpPr txBox="1"/>
          <p:nvPr/>
        </p:nvSpPr>
        <p:spPr>
          <a:xfrm>
            <a:off x="8642996" y="177746"/>
            <a:ext cx="319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יונה </a:t>
            </a:r>
            <a:r>
              <a:rPr lang="he-IL" dirty="0" err="1"/>
              <a:t>זרביב</a:t>
            </a:r>
            <a:r>
              <a:rPr lang="he-IL" dirty="0"/>
              <a:t> 340941301</a:t>
            </a:r>
          </a:p>
          <a:p>
            <a:pPr algn="r"/>
            <a:r>
              <a:rPr lang="he-IL" dirty="0"/>
              <a:t>אור כהן 307852681</a:t>
            </a:r>
            <a:endParaRPr lang="en-IL" dirty="0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BB58781C-795C-4913-BC58-BE551CE163BA}"/>
              </a:ext>
            </a:extLst>
          </p:cNvPr>
          <p:cNvSpPr/>
          <p:nvPr/>
        </p:nvSpPr>
        <p:spPr>
          <a:xfrm>
            <a:off x="7913741" y="5319264"/>
            <a:ext cx="232070" cy="1347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1CBD-DF00-478E-AD2A-786292DE9E4C}"/>
              </a:ext>
            </a:extLst>
          </p:cNvPr>
          <p:cNvSpPr txBox="1"/>
          <p:nvPr/>
        </p:nvSpPr>
        <p:spPr>
          <a:xfrm>
            <a:off x="211248" y="5826125"/>
            <a:ext cx="1873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Private: -</a:t>
            </a:r>
          </a:p>
          <a:p>
            <a:r>
              <a:rPr lang="en-US" dirty="0"/>
              <a:t>Protected: #</a:t>
            </a:r>
          </a:p>
          <a:p>
            <a:r>
              <a:rPr lang="en-US" dirty="0"/>
              <a:t>Public: +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4CC33-95CE-49FE-8AF9-3833EB9A71D7}"/>
              </a:ext>
            </a:extLst>
          </p:cNvPr>
          <p:cNvSpPr txBox="1"/>
          <p:nvPr/>
        </p:nvSpPr>
        <p:spPr>
          <a:xfrm>
            <a:off x="68653" y="689226"/>
            <a:ext cx="16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Package: modle</a:t>
            </a:r>
            <a:endParaRPr lang="en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F9037-D871-4517-BC8C-3F34F13CAF1F}"/>
              </a:ext>
            </a:extLst>
          </p:cNvPr>
          <p:cNvSpPr txBox="1"/>
          <p:nvPr/>
        </p:nvSpPr>
        <p:spPr>
          <a:xfrm>
            <a:off x="135329" y="517776"/>
            <a:ext cx="20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Package: controller</a:t>
            </a:r>
            <a:endParaRPr lang="en-IL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49D4E5-6828-41CA-97C4-4834C4962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9" y="1116965"/>
            <a:ext cx="4135435" cy="435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D2284-C492-4F25-BD4F-17A8AB605DE8}"/>
              </a:ext>
            </a:extLst>
          </p:cNvPr>
          <p:cNvSpPr txBox="1"/>
          <p:nvPr/>
        </p:nvSpPr>
        <p:spPr>
          <a:xfrm>
            <a:off x="7098276" y="2971800"/>
            <a:ext cx="16459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02B9-07C9-4CDE-8BC7-81A9EC17EE54}"/>
              </a:ext>
            </a:extLst>
          </p:cNvPr>
          <p:cNvSpPr txBox="1"/>
          <p:nvPr/>
        </p:nvSpPr>
        <p:spPr>
          <a:xfrm>
            <a:off x="6064447" y="517776"/>
            <a:ext cx="19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Package: database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89CD1B-309C-4DDD-BE1D-AB0D60957250}"/>
              </a:ext>
            </a:extLst>
          </p:cNvPr>
          <p:cNvCxnSpPr/>
          <p:nvPr/>
        </p:nvCxnSpPr>
        <p:spPr>
          <a:xfrm>
            <a:off x="5753100" y="85725"/>
            <a:ext cx="0" cy="66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D6274-2EDE-457D-8B8A-F8DC867C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7802"/>
            <a:ext cx="1944157" cy="2462396"/>
          </a:xfrm>
          <a:prstGeom prst="rect">
            <a:avLst/>
          </a:prstGeom>
        </p:spPr>
      </p:pic>
      <p:pic>
        <p:nvPicPr>
          <p:cNvPr id="29" name="Picture 2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7D2D5E-45AC-4554-8591-9537EDCEB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82" y="1309402"/>
            <a:ext cx="3476775" cy="48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0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31386-CC93-4142-A73D-43E71C2AF772}"/>
              </a:ext>
            </a:extLst>
          </p:cNvPr>
          <p:cNvSpPr/>
          <p:nvPr/>
        </p:nvSpPr>
        <p:spPr>
          <a:xfrm>
            <a:off x="7972925" y="1154865"/>
            <a:ext cx="2704699" cy="241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ACBEF-48B3-4B14-AE51-43E34F6802E6}"/>
              </a:ext>
            </a:extLst>
          </p:cNvPr>
          <p:cNvSpPr/>
          <p:nvPr/>
        </p:nvSpPr>
        <p:spPr>
          <a:xfrm>
            <a:off x="7972926" y="4219876"/>
            <a:ext cx="2704699" cy="241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BBD57-E9A6-4FA7-A88E-23F41FDDBB08}"/>
              </a:ext>
            </a:extLst>
          </p:cNvPr>
          <p:cNvSpPr/>
          <p:nvPr/>
        </p:nvSpPr>
        <p:spPr>
          <a:xfrm>
            <a:off x="1459830" y="4154907"/>
            <a:ext cx="2704699" cy="241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D8914-6791-459B-A3EC-476234F52BD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164529" y="5362877"/>
            <a:ext cx="3757064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9A1358-8B56-4939-87C7-98CD04789A47}"/>
              </a:ext>
            </a:extLst>
          </p:cNvPr>
          <p:cNvSpPr txBox="1"/>
          <p:nvPr/>
        </p:nvSpPr>
        <p:spPr>
          <a:xfrm>
            <a:off x="808522" y="508534"/>
            <a:ext cx="24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Connections between packages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5A6E7-77B9-4045-A514-F5E7771CE550}"/>
              </a:ext>
            </a:extLst>
          </p:cNvPr>
          <p:cNvSpPr/>
          <p:nvPr/>
        </p:nvSpPr>
        <p:spPr>
          <a:xfrm>
            <a:off x="1459830" y="1167865"/>
            <a:ext cx="2704699" cy="241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modle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6A056-2267-4841-971D-FC91C073B13F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2812180" y="3583806"/>
            <a:ext cx="0" cy="57110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B5789-9D02-4D73-BD35-14183B55EAC6}"/>
              </a:ext>
            </a:extLst>
          </p:cNvPr>
          <p:cNvCxnSpPr>
            <a:cxnSpLocks/>
          </p:cNvCxnSpPr>
          <p:nvPr/>
        </p:nvCxnSpPr>
        <p:spPr>
          <a:xfrm flipV="1">
            <a:off x="4219076" y="2791327"/>
            <a:ext cx="3702517" cy="161704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zerbib</dc:creator>
  <cp:lastModifiedBy>jonas zerbib</cp:lastModifiedBy>
  <cp:revision>28</cp:revision>
  <dcterms:created xsi:type="dcterms:W3CDTF">2020-04-12T19:58:58Z</dcterms:created>
  <dcterms:modified xsi:type="dcterms:W3CDTF">2020-04-19T17:16:20Z</dcterms:modified>
</cp:coreProperties>
</file>