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14" r:id="rId1"/>
  </p:sldMasterIdLst>
  <p:notesMasterIdLst>
    <p:notesMasterId r:id="rId21"/>
  </p:notesMasterIdLst>
  <p:handoutMasterIdLst>
    <p:handoutMasterId r:id="rId22"/>
  </p:handoutMasterIdLst>
  <p:sldIdLst>
    <p:sldId id="1213" r:id="rId2"/>
    <p:sldId id="1184" r:id="rId3"/>
    <p:sldId id="1185" r:id="rId4"/>
    <p:sldId id="1311" r:id="rId5"/>
    <p:sldId id="1337" r:id="rId6"/>
    <p:sldId id="1336" r:id="rId7"/>
    <p:sldId id="1312" r:id="rId8"/>
    <p:sldId id="1313" r:id="rId9"/>
    <p:sldId id="1314" r:id="rId10"/>
    <p:sldId id="1315" r:id="rId11"/>
    <p:sldId id="1316" r:id="rId12"/>
    <p:sldId id="1317" r:id="rId13"/>
    <p:sldId id="1318" r:id="rId14"/>
    <p:sldId id="1319" r:id="rId15"/>
    <p:sldId id="1320" r:id="rId16"/>
    <p:sldId id="1321" r:id="rId17"/>
    <p:sldId id="1322" r:id="rId18"/>
    <p:sldId id="1323" r:id="rId19"/>
    <p:sldId id="1324" r:id="rId2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912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3D89F9"/>
    <a:srgbClr val="E086AC"/>
    <a:srgbClr val="FCB315"/>
    <a:srgbClr val="E8729C"/>
    <a:srgbClr val="84C1F4"/>
    <a:srgbClr val="46B7F0"/>
    <a:srgbClr val="74C9F4"/>
    <a:srgbClr val="E5E4E2"/>
    <a:srgbClr val="0737C0"/>
    <a:srgbClr val="0080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1657" autoAdjust="0"/>
    <p:restoredTop sz="91859" autoAdjust="0"/>
  </p:normalViewPr>
  <p:slideViewPr>
    <p:cSldViewPr>
      <p:cViewPr>
        <p:scale>
          <a:sx n="90" d="100"/>
          <a:sy n="90" d="100"/>
        </p:scale>
        <p:origin x="-656" y="352"/>
      </p:cViewPr>
      <p:guideLst>
        <p:guide orient="horz" pos="2160"/>
        <p:guide pos="91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0" d="100"/>
        <a:sy n="120" d="100"/>
      </p:scale>
      <p:origin x="0" y="0"/>
    </p:cViewPr>
  </p:sorterViewPr>
  <p:notesViewPr>
    <p:cSldViewPr>
      <p:cViewPr>
        <p:scale>
          <a:sx n="100" d="100"/>
          <a:sy n="100" d="100"/>
        </p:scale>
        <p:origin x="1806" y="-882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89743E74-DACF-4D08-8C08-6FE186CD3147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67E44CC1-1F92-407A-91F0-EE6B59E50C6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7D10D5D3-0F5C-46CB-877A-D41A0500E77B}" type="datetimeFigureOut">
              <a:rPr lang="en-US"/>
              <a:pPr>
                <a:defRPr/>
              </a:pPr>
              <a:t>11/29/2018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B32EA06C-1881-42A0-96E9-CF91476AC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 3620 </a:t>
            </a:r>
            <a:r>
              <a:rPr lang="en-US" altLang="en-US" dirty="0" err="1"/>
              <a:t>xeon</a:t>
            </a:r>
            <a:r>
              <a:rPr lang="en-US" altLang="en-US" dirty="0"/>
              <a:t> or i7?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/>
              <a:t>is 3620 </a:t>
            </a:r>
            <a:r>
              <a:rPr lang="en-US" altLang="en-US" dirty="0" err="1"/>
              <a:t>xeon</a:t>
            </a:r>
            <a:r>
              <a:rPr lang="en-US" altLang="en-US" dirty="0"/>
              <a:t> or i7?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https://www.youtube.com/watch?v=EI30GQPEZ6I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https://www.youtube.com/watch?v=EI30GQPEZ6I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https://www.youtube.com/watch?v=EI30GQPEZ6I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https://www.youtube.com/watch?v=EI30GQPEZ6I</a:t>
            </a:r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7385" y="414879"/>
            <a:ext cx="7886700" cy="647769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418" y="609600"/>
            <a:ext cx="1186932" cy="256092"/>
          </a:xfrm>
          <a:prstGeom prst="rect">
            <a:avLst/>
          </a:prstGeom>
        </p:spPr>
      </p:pic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28650" y="1062648"/>
            <a:ext cx="7898480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372639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667BE-EBC4-43D7-A46B-CD78EFE05B49}" type="datetimeFigureOut">
              <a:rPr lang="en-PH" smtClean="0"/>
              <a:pPr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FA01FB-FBF1-488D-A3A9-8B7DBA27135E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21580564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3400"/>
            <a:ext cx="7886700" cy="529248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59604"/>
            <a:ext cx="7886700" cy="4351338"/>
          </a:xfrm>
        </p:spPr>
        <p:txBody>
          <a:bodyPr/>
          <a:lstStyle>
            <a:lvl2pPr marL="685800" indent="-228600">
              <a:buFont typeface="Wingdings" panose="05000000000000000000" pitchFamily="2" charset="2"/>
              <a:buChar char="§"/>
              <a:defRPr/>
            </a:lvl2pPr>
            <a:lvl3pPr marL="1143000" indent="-228600">
              <a:buFont typeface="Wingdings" panose="05000000000000000000" pitchFamily="2" charset="2"/>
              <a:buChar char="§"/>
              <a:defRPr/>
            </a:lvl3pPr>
            <a:lvl4pPr marL="1600200" indent="-228600">
              <a:buFont typeface="Wingdings" panose="05000000000000000000" pitchFamily="2" charset="2"/>
              <a:buChar char="§"/>
              <a:defRPr/>
            </a:lvl4pPr>
            <a:lvl5pPr marL="2057400" indent="-22860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cxnSp>
        <p:nvCxnSpPr>
          <p:cNvPr id="7" name="Straight Connector 6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418" y="609600"/>
            <a:ext cx="1186932" cy="256092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628650" y="1062648"/>
            <a:ext cx="7898480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034669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200" y="533400"/>
            <a:ext cx="2119020" cy="45720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457160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30033"/>
            <a:ext cx="7886700" cy="447328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199717"/>
            <a:ext cx="3867150" cy="48053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99717"/>
            <a:ext cx="3867150" cy="4805363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418" y="609600"/>
            <a:ext cx="1186932" cy="256092"/>
          </a:xfrm>
          <a:prstGeom prst="rect">
            <a:avLst/>
          </a:prstGeom>
        </p:spPr>
      </p:pic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628650" y="1062648"/>
            <a:ext cx="7898480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6698301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533400"/>
            <a:ext cx="7886700" cy="529248"/>
          </a:xfrm>
        </p:spPr>
        <p:txBody>
          <a:bodyPr>
            <a:normAutofit/>
          </a:bodyPr>
          <a:lstStyle>
            <a:lvl1pPr>
              <a:defRPr sz="3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234204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058116"/>
            <a:ext cx="386873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34204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58116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=""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8418" y="609600"/>
            <a:ext cx="1186932" cy="256092"/>
          </a:xfrm>
          <a:prstGeom prst="rect">
            <a:avLst/>
          </a:prstGeom>
        </p:spPr>
      </p:pic>
      <p:cxnSp>
        <p:nvCxnSpPr>
          <p:cNvPr id="11" name="Straight Connector 10"/>
          <p:cNvCxnSpPr>
            <a:cxnSpLocks/>
          </p:cNvCxnSpPr>
          <p:nvPr userDrawn="1"/>
        </p:nvCxnSpPr>
        <p:spPr>
          <a:xfrm>
            <a:off x="628650" y="1062648"/>
            <a:ext cx="7898480" cy="0"/>
          </a:xfrm>
          <a:prstGeom prst="line">
            <a:avLst/>
          </a:prstGeom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14" name="TextBox 13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67659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848760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3638904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8" name="Straight Connector 7"/>
          <p:cNvCxnSpPr>
            <a:cxnSpLocks/>
          </p:cNvCxnSpPr>
          <p:nvPr userDrawn="1"/>
        </p:nvCxnSpPr>
        <p:spPr>
          <a:xfrm>
            <a:off x="616870" y="6400800"/>
            <a:ext cx="7898480" cy="0"/>
          </a:xfrm>
          <a:prstGeom prst="line">
            <a:avLst/>
          </a:prstGeom>
          <a:ln w="12700">
            <a:solidFill>
              <a:schemeClr val="tx2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 userDrawn="1"/>
        </p:nvSpPr>
        <p:spPr>
          <a:xfrm>
            <a:off x="533400" y="6406521"/>
            <a:ext cx="142859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H" sz="900" dirty="0">
                <a:solidFill>
                  <a:schemeClr val="tx2"/>
                </a:solidFill>
              </a:rPr>
              <a:t>www.northstar.solutions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6892904" y="6400800"/>
            <a:ext cx="1705916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PH" sz="900" dirty="0">
                <a:solidFill>
                  <a:schemeClr val="tx2"/>
                </a:solidFill>
              </a:rPr>
              <a:t>©NorthStar Technologies Ltd.</a:t>
            </a:r>
          </a:p>
        </p:txBody>
      </p:sp>
    </p:spTree>
    <p:extLst>
      <p:ext uri="{BB962C8B-B14F-4D97-AF65-F5344CB8AC3E}">
        <p14:creationId xmlns="" xmlns:p14="http://schemas.microsoft.com/office/powerpoint/2010/main" val="14657169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75000">
              <a:schemeClr val="bg1"/>
            </a:gs>
            <a:gs pos="86000">
              <a:schemeClr val="accent5">
                <a:lumMod val="20000"/>
                <a:lumOff val="80000"/>
              </a:schemeClr>
            </a:gs>
            <a:gs pos="99000">
              <a:srgbClr val="84C1F4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PH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PH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0667BE-EBC4-43D7-A46B-CD78EFE05B49}" type="datetimeFigureOut">
              <a:rPr lang="en-PH" smtClean="0"/>
              <a:pPr/>
              <a:t>29/11/2018</a:t>
            </a:fld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01FB-FBF1-488D-A3A9-8B7DBA27135E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="" xmlns:p14="http://schemas.microsoft.com/office/powerpoint/2010/main" val="1210200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15" r:id="rId2"/>
    <p:sldLayoutId id="2147484216" r:id="rId3"/>
    <p:sldLayoutId id="2147484217" r:id="rId4"/>
    <p:sldLayoutId id="2147484218" r:id="rId5"/>
    <p:sldLayoutId id="2147484219" r:id="rId6"/>
    <p:sldLayoutId id="2147484221" r:id="rId7"/>
    <p:sldLayoutId id="2147484222" r:id="rId8"/>
    <p:sldLayoutId id="214748422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5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28600" y="2895600"/>
            <a:ext cx="8763000" cy="762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Rectangle 1"/>
          <p:cNvSpPr/>
          <p:nvPr/>
        </p:nvSpPr>
        <p:spPr>
          <a:xfrm>
            <a:off x="2322732" y="3810000"/>
            <a:ext cx="39645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i="1" dirty="0" smtClean="0"/>
              <a:t>Chapter 1 - Introduction</a:t>
            </a:r>
            <a:endParaRPr lang="en-PH" sz="2500" spc="3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-76200" y="2895600"/>
            <a:ext cx="944880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spc="300" dirty="0" smtClean="0">
                <a:solidFill>
                  <a:schemeClr val="bg1"/>
                </a:solidFill>
              </a:rPr>
              <a:t>FUNDAMENTAL OF MEMORY TESTING</a:t>
            </a:r>
            <a:endParaRPr lang="en-PH" sz="3200" spc="3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738313"/>
            <a:ext cx="6381696" cy="45219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19200" y="1371600"/>
            <a:ext cx="5954173" cy="47090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0" y="1200480"/>
            <a:ext cx="6383061" cy="4666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752600" y="1150879"/>
            <a:ext cx="5867400" cy="4740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595438"/>
            <a:ext cx="5791200" cy="47038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2371" y="1447800"/>
            <a:ext cx="6265147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43756" y="1219200"/>
            <a:ext cx="6369755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73062" y="1219200"/>
            <a:ext cx="6097767" cy="464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8115" y="1447800"/>
            <a:ext cx="7111147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1614488"/>
            <a:ext cx="44196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spc="300" dirty="0" smtClean="0">
                <a:solidFill>
                  <a:srgbClr val="0070C0"/>
                </a:solidFill>
              </a:rPr>
              <a:t>Fundamental Of Memory Testing</a:t>
            </a:r>
            <a:endParaRPr lang="en-PH" sz="2800" spc="300" dirty="0">
              <a:solidFill>
                <a:srgbClr val="0070C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47900" y="1130300"/>
            <a:ext cx="4648200" cy="5270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25" y="1295400"/>
            <a:ext cx="4705350" cy="495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sp>
        <p:nvSpPr>
          <p:cNvPr id="7" name="Rectangle 6"/>
          <p:cNvSpPr/>
          <p:nvPr/>
        </p:nvSpPr>
        <p:spPr>
          <a:xfrm>
            <a:off x="533400" y="2514600"/>
            <a:ext cx="8458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XALU </a:t>
            </a:r>
            <a:r>
              <a:rPr lang="en-US" dirty="0" err="1" smtClean="0"/>
              <a:t>SourceA</a:t>
            </a:r>
            <a:r>
              <a:rPr lang="en-US" dirty="0" smtClean="0"/>
              <a:t>, </a:t>
            </a:r>
            <a:r>
              <a:rPr lang="en-US" dirty="0" err="1" smtClean="0"/>
              <a:t>SourceB</a:t>
            </a:r>
            <a:r>
              <a:rPr lang="en-US" dirty="0" smtClean="0"/>
              <a:t>, Carry/Borrow, Function, Destination(s), </a:t>
            </a:r>
            <a:r>
              <a:rPr lang="en-US" dirty="0" err="1" smtClean="0"/>
              <a:t>Addressout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YALU </a:t>
            </a:r>
            <a:r>
              <a:rPr lang="en-US" dirty="0" err="1" smtClean="0"/>
              <a:t>SourceA</a:t>
            </a:r>
            <a:r>
              <a:rPr lang="en-US" dirty="0" smtClean="0"/>
              <a:t>, </a:t>
            </a:r>
            <a:r>
              <a:rPr lang="en-US" dirty="0" err="1" smtClean="0"/>
              <a:t>SourceB</a:t>
            </a:r>
            <a:r>
              <a:rPr lang="en-US" dirty="0" smtClean="0"/>
              <a:t>, Carry/Borrow, Function, Destination(s), </a:t>
            </a:r>
            <a:r>
              <a:rPr lang="en-US" dirty="0" err="1" smtClean="0"/>
              <a:t>Addressout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DATGEN </a:t>
            </a:r>
            <a:r>
              <a:rPr lang="en-US" dirty="0" err="1" smtClean="0"/>
              <a:t>SrcA</a:t>
            </a:r>
            <a:r>
              <a:rPr lang="en-US" dirty="0" smtClean="0"/>
              <a:t>, </a:t>
            </a:r>
            <a:r>
              <a:rPr lang="en-US" dirty="0" err="1" smtClean="0"/>
              <a:t>SrcB</a:t>
            </a:r>
            <a:r>
              <a:rPr lang="en-US" dirty="0" smtClean="0"/>
              <a:t>, </a:t>
            </a:r>
            <a:r>
              <a:rPr lang="en-US" dirty="0" err="1" smtClean="0"/>
              <a:t>Dest</a:t>
            </a:r>
            <a:r>
              <a:rPr lang="en-US" dirty="0" smtClean="0"/>
              <a:t>, </a:t>
            </a:r>
            <a:r>
              <a:rPr lang="en-US" dirty="0" err="1" smtClean="0"/>
              <a:t>Drfunc</a:t>
            </a:r>
            <a:r>
              <a:rPr lang="en-US" dirty="0" smtClean="0"/>
              <a:t>, </a:t>
            </a:r>
            <a:r>
              <a:rPr lang="en-US" dirty="0" err="1" smtClean="0"/>
              <a:t>Yindex</a:t>
            </a:r>
            <a:r>
              <a:rPr lang="en-US" dirty="0" smtClean="0"/>
              <a:t>, </a:t>
            </a:r>
            <a:r>
              <a:rPr lang="en-US" dirty="0" err="1" smtClean="0"/>
              <a:t>Eqfunc</a:t>
            </a:r>
            <a:r>
              <a:rPr lang="en-US" dirty="0" smtClean="0"/>
              <a:t>, </a:t>
            </a:r>
            <a:r>
              <a:rPr lang="en-US" dirty="0" err="1" smtClean="0"/>
              <a:t>Bckfunc</a:t>
            </a:r>
            <a:r>
              <a:rPr lang="en-US" dirty="0" smtClean="0"/>
              <a:t>, </a:t>
            </a:r>
            <a:r>
              <a:rPr lang="en-US" dirty="0" err="1" smtClean="0"/>
              <a:t>Invsns</a:t>
            </a:r>
            <a:r>
              <a:rPr lang="en-US" dirty="0" smtClean="0"/>
              <a:t>, </a:t>
            </a:r>
            <a:r>
              <a:rPr lang="en-US" dirty="0" err="1" smtClean="0"/>
              <a:t>Dataout</a:t>
            </a:r>
            <a:r>
              <a:rPr lang="en-US" dirty="0" smtClean="0"/>
              <a:t>, </a:t>
            </a:r>
            <a:r>
              <a:rPr lang="en-US" dirty="0" err="1" smtClean="0"/>
              <a:t>Udatajam</a:t>
            </a:r>
            <a:r>
              <a:rPr lang="en-US" dirty="0" smtClean="0"/>
              <a:t>, </a:t>
            </a:r>
            <a:r>
              <a:rPr lang="en-US" dirty="0" err="1" smtClean="0"/>
              <a:t>Dbmwr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COUNT </a:t>
            </a:r>
            <a:r>
              <a:rPr lang="en-US" dirty="0" smtClean="0"/>
              <a:t>Counter, Function, </a:t>
            </a:r>
            <a:r>
              <a:rPr lang="en-US" dirty="0" err="1" smtClean="0"/>
              <a:t>Autoreload</a:t>
            </a: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99312"/>
            <a:ext cx="6019799" cy="4313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600200" y="1230576"/>
            <a:ext cx="5791200" cy="42005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47800" y="1084822"/>
            <a:ext cx="6181725" cy="4924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200" spc="300" dirty="0" smtClean="0">
                <a:solidFill>
                  <a:srgbClr val="0070C0"/>
                </a:solidFill>
              </a:rPr>
              <a:t>Fundamental Of Memory Testing</a:t>
            </a:r>
            <a:endParaRPr lang="en-US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19338" y="1952625"/>
            <a:ext cx="4505325" cy="2952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rthstar Trainin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108892</TotalTime>
  <Words>156</Words>
  <Application>Microsoft Office PowerPoint</Application>
  <PresentationFormat>On-screen Show (4:3)</PresentationFormat>
  <Paragraphs>33</Paragraphs>
  <Slides>19</Slides>
  <Notes>19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Northstar Training</vt:lpstr>
      <vt:lpstr>Slide 1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  <vt:lpstr>Fundamental Of Memory Testing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NuTron® LT</dc:title>
  <dc:subject>Basic Programming Class</dc:subject>
  <dc:creator>NorthStar Technologies Inc.</dc:creator>
  <cp:lastModifiedBy>Windows User</cp:lastModifiedBy>
  <cp:revision>1891</cp:revision>
  <dcterms:created xsi:type="dcterms:W3CDTF">2015-09-21T07:42:47Z</dcterms:created>
  <dcterms:modified xsi:type="dcterms:W3CDTF">2018-11-29T05:51:52Z</dcterms:modified>
</cp:coreProperties>
</file>