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7e4f1d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7e4f1d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7e4f1d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7e4f1d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7e4f1d3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77e4f1d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90005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90005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900057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900057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Pythonic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Object oriented python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OOP is in short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of structuring programs so that properties and </a:t>
            </a:r>
            <a:r>
              <a:rPr lang="en"/>
              <a:t>behaviors</a:t>
            </a:r>
            <a:r>
              <a:rPr lang="en"/>
              <a:t> are bundled into individual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object could represent a person, with properties as name, age, address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behaviors like walking, talking, breathing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OOP models real world entities as software objects which have some associated data and can perform certain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Encapsulate code into hierarchical groupings using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 and instances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very simple example of defining class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__init__ method gets called when an object is created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Self keyword refers to the specific instance of the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Always needs to be there in instance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then create instances of User as 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userX  = User()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Printing it will also show, that it is an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the individual properties can be accessed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750" y="1307848"/>
            <a:ext cx="2944275" cy="15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998" y="4321750"/>
            <a:ext cx="6960401" cy="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methods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28700" y="991700"/>
            <a:ext cx="73077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function becomes a method when added to an object/part of a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of instance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able to create an instance and then use the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38" y="1401550"/>
            <a:ext cx="45053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50" y="3742925"/>
            <a:ext cx="1701649" cy="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50" y="4326000"/>
            <a:ext cx="5197444" cy="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888075"/>
            <a:ext cx="70389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key feature of 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Ability to define a class which inherits from another class, a so called “Parent class”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Python it works by passing the parent class as an argument to the definition of the child class</a:t>
            </a:r>
            <a:endParaRPr/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Simple example →</a:t>
            </a:r>
            <a:endParaRPr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 is to avoid duplicate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 has what parent has, and additionals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 of inheritance and then adding </a:t>
            </a:r>
            <a:r>
              <a:rPr lang="en"/>
              <a:t>additional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20" y="1643970"/>
            <a:ext cx="2288975" cy="12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550" y="3055550"/>
            <a:ext cx="4819074" cy="2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013900"/>
            <a:ext cx="70389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Basically</a:t>
            </a:r>
            <a:r>
              <a:rPr lang="en"/>
              <a:t> means that an object can take on many “forms”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1. A single method can work in a similar way for different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2. Same operation works for different kinds of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“Special methods”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define own add, len or other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then work on human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allow + operation on human objects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375" y="1013900"/>
            <a:ext cx="1200333" cy="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379" y="1439075"/>
            <a:ext cx="1315175" cy="6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568" y="2571750"/>
            <a:ext cx="2932625" cy="19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