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2" r:id="rId2"/>
    <p:sldId id="298" r:id="rId3"/>
    <p:sldId id="301" r:id="rId4"/>
    <p:sldId id="303" r:id="rId5"/>
    <p:sldId id="287" r:id="rId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 autoAdjust="0"/>
    <p:restoredTop sz="92365" autoAdjust="0"/>
  </p:normalViewPr>
  <p:slideViewPr>
    <p:cSldViewPr snapToObjects="1">
      <p:cViewPr varScale="1">
        <p:scale>
          <a:sx n="142" d="100"/>
          <a:sy n="142" d="100"/>
        </p:scale>
        <p:origin x="88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07.07.20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07.07.20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file://localhost/Users/grafiker/Desktop/UHH_Logo_2010/UHH_Logo_2010_HiRes/UHH-Logo_2010_Farbe_RGB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Conclustion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y_Machine_Learning_Logo.png" TargetMode="External"/><Relationship Id="rId2" Type="http://schemas.openxmlformats.org/officeDocument/2006/relationships/hyperlink" Target="https://commons.wikimedia.org/wiki/File:Emotion_Recognition_Defici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Diskriminanzfunktion.png" TargetMode="External"/><Relationship Id="rId5" Type="http://schemas.openxmlformats.org/officeDocument/2006/relationships/hyperlink" Target="https://www.pikist.com/free-photo-sobwr" TargetMode="External"/><Relationship Id="rId4" Type="http://schemas.openxmlformats.org/officeDocument/2006/relationships/hyperlink" Target="https://commons.wikimedia.org/wiki/File:5th_Floor_Lecture_Hall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training</a:t>
            </a:r>
            <a:r>
              <a:rPr lang="de-DE" dirty="0"/>
              <a:t> / test-set)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2.304 dimensional input-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Output: 1 … 6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br>
              <a:rPr lang="de-DE" dirty="0"/>
            </a:br>
            <a:r>
              <a:rPr lang="de-DE" dirty="0" err="1"/>
              <a:t>emotions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998" y="2715766"/>
            <a:ext cx="5341466" cy="15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2.304 dimensional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Find hyperplane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trick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non-linear</a:t>
            </a:r>
            <a:br>
              <a:rPr lang="de-DE" dirty="0"/>
            </a:b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05" y="1710715"/>
            <a:ext cx="4399659" cy="1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51079-7F28-B34A-980D-FA0837D66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optimal </a:t>
            </a:r>
            <a:r>
              <a:rPr lang="de-DE" dirty="0" err="1"/>
              <a:t>paramters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Kernel: </a:t>
            </a:r>
            <a:r>
              <a:rPr lang="de-DE" dirty="0" err="1"/>
              <a:t>rbf</a:t>
            </a:r>
            <a:r>
              <a:rPr lang="de-DE" dirty="0"/>
              <a:t>-Kernel</a:t>
            </a:r>
            <a:br>
              <a:rPr lang="de-DE" dirty="0"/>
            </a:br>
            <a:r>
              <a:rPr lang="de-DE" dirty="0"/>
              <a:t>C = 10, </a:t>
            </a:r>
            <a:br>
              <a:rPr lang="de-DE" dirty="0"/>
            </a:br>
            <a:r>
              <a:rPr lang="de-DE" dirty="0"/>
              <a:t>Gamma = 0.001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8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45%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07.07.20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70" y="1773351"/>
            <a:ext cx="3836894" cy="2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2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3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4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de-DE" sz="900" dirty="0">
                <a:hlinkClick r:id="rId6"/>
              </a:rPr>
              <a:t>https://de.wikipedia.org/wiki/Datei:Diskriminanzfunktion.png</a:t>
            </a:r>
            <a:endParaRPr lang="de-DE" sz="900" dirty="0"/>
          </a:p>
          <a:p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Bildschirmpräsentation (16:9)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Max Lewerenz</cp:lastModifiedBy>
  <cp:revision>388</cp:revision>
  <dcterms:created xsi:type="dcterms:W3CDTF">2017-11-14T09:58:03Z</dcterms:created>
  <dcterms:modified xsi:type="dcterms:W3CDTF">2020-07-07T10:12:41Z</dcterms:modified>
</cp:coreProperties>
</file>