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86" r:id="rId3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CD1"/>
    <a:srgbClr val="009C00"/>
    <a:srgbClr val="3B5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3" autoAdjust="0"/>
    <p:restoredTop sz="92336" autoAdjust="0"/>
  </p:normalViewPr>
  <p:slideViewPr>
    <p:cSldViewPr snapToObjects="1">
      <p:cViewPr varScale="1">
        <p:scale>
          <a:sx n="129" d="100"/>
          <a:sy n="129" d="100"/>
        </p:scale>
        <p:origin x="1230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7" d="100"/>
          <a:sy n="87" d="100"/>
        </p:scale>
        <p:origin x="24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029B37C-BBA4-4AF0-8054-0841F31D67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2AD31C-8056-48E6-8FCD-99977663E1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C1590-0E15-4557-9C65-D8AD6B18B0C9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E4FDCA-A41A-4109-9DDB-E956FD9614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CA9C67-F071-43BB-851A-227829756F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19456-3DB7-4319-BAE4-92A73CE6FC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254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5924E-4B7F-4B37-BD36-3DA72D6B2A43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4462E-9CC8-4EC5-B6D8-126B2A56A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28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grafiker/Downloads/background-84678_1920.jpg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grafiker/Downloads/texture-2065389_1920.jpg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grafiker/Downloads/leaf-2664246_1920.jpg" TargetMode="External"/><Relationship Id="rId4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_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-84678_1920.jpg" descr="/Users/grafiker/Downloads/background-84678_1920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4" r="190" b="20266"/>
          <a:stretch/>
        </p:blipFill>
        <p:spPr>
          <a:xfrm>
            <a:off x="0" y="1052006"/>
            <a:ext cx="9144000" cy="3817829"/>
          </a:xfrm>
          <a:prstGeom prst="rect">
            <a:avLst/>
          </a:prstGeom>
        </p:spPr>
      </p:pic>
      <p:sp>
        <p:nvSpPr>
          <p:cNvPr id="7" name="Bildplatzhalt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052006"/>
            <a:ext cx="9144000" cy="3817829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TheSans UHH"/>
              </a:defRPr>
            </a:lvl1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22735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06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_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-84678_1920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7" r="-1"/>
          <a:stretch/>
        </p:blipFill>
        <p:spPr>
          <a:xfrm>
            <a:off x="-1" y="1052006"/>
            <a:ext cx="4497917" cy="3826775"/>
          </a:xfrm>
          <a:prstGeom prst="rect">
            <a:avLst/>
          </a:prstGeom>
        </p:spPr>
      </p:pic>
      <p:pic>
        <p:nvPicPr>
          <p:cNvPr id="13" name="background-84678_1920.jpg"/>
          <p:cNvPicPr>
            <a:picLocks noChangeAspect="1"/>
          </p:cNvPicPr>
          <p:nvPr userDrawn="1"/>
        </p:nvPicPr>
        <p:blipFill rotWithShape="1"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58"/>
          <a:stretch/>
        </p:blipFill>
        <p:spPr>
          <a:xfrm>
            <a:off x="4646083" y="1052007"/>
            <a:ext cx="4497917" cy="3817828"/>
          </a:xfrm>
          <a:prstGeom prst="rect">
            <a:avLst/>
          </a:prstGeom>
        </p:spPr>
      </p:pic>
      <p:sp>
        <p:nvSpPr>
          <p:cNvPr id="16" name="Bildplatzhalter 1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052513"/>
            <a:ext cx="4497388" cy="38179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TheSans UHH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1" hasCustomPrompt="1"/>
          </p:nvPr>
        </p:nvSpPr>
        <p:spPr>
          <a:xfrm>
            <a:off x="4646083" y="1052513"/>
            <a:ext cx="4497917" cy="381732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TheSans UHH"/>
              </a:defRPr>
            </a:lvl1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373811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a_einfarbiger_HG_Stein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1052006"/>
            <a:ext cx="9144000" cy="3817829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0">
                <a:srgbClr val="3B515B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62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b_einfarbiger_HG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1052006"/>
            <a:ext cx="9144000" cy="3817829"/>
          </a:xfrm>
          <a:prstGeom prst="rect">
            <a:avLst/>
          </a:prstGeom>
          <a:solidFill>
            <a:srgbClr val="009CD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84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a_Headline_u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53369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69" y="1779662"/>
            <a:ext cx="8533695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5208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b_Headline_und_Text_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457200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9351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c_Headline_Text_und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1928627"/>
            <a:ext cx="4572000" cy="273068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371523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d_Headline_Text_und_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abellenplatzhalter 11"/>
          <p:cNvSpPr>
            <a:spLocks noGrp="1"/>
          </p:cNvSpPr>
          <p:nvPr>
            <p:ph type="tbl" sz="quarter" idx="16"/>
          </p:nvPr>
        </p:nvSpPr>
        <p:spPr>
          <a:xfrm>
            <a:off x="4572000" y="1779662"/>
            <a:ext cx="4248472" cy="287965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DE" dirty="0"/>
              <a:t>Tabelle</a:t>
            </a:r>
          </a:p>
        </p:txBody>
      </p:sp>
    </p:spTree>
    <p:extLst>
      <p:ext uri="{BB962C8B-B14F-4D97-AF65-F5344CB8AC3E}">
        <p14:creationId xmlns:p14="http://schemas.microsoft.com/office/powerpoint/2010/main" val="340615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afiken_Tabellen_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7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Inhaltsplatzhalter 21"/>
          <p:cNvSpPr>
            <a:spLocks noGrp="1"/>
          </p:cNvSpPr>
          <p:nvPr>
            <p:ph sz="quarter" idx="13" hasCustomPrompt="1"/>
          </p:nvPr>
        </p:nvSpPr>
        <p:spPr>
          <a:xfrm>
            <a:off x="323528" y="1347614"/>
            <a:ext cx="8496944" cy="3312368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"/>
              </a:defRPr>
            </a:lvl2pPr>
            <a:lvl3pPr>
              <a:defRPr sz="2600">
                <a:latin typeface="TheSans UHH"/>
              </a:defRPr>
            </a:lvl3pPr>
            <a:lvl4pPr>
              <a:defRPr sz="2600">
                <a:latin typeface="TheSans UHH"/>
              </a:defRPr>
            </a:lvl4pPr>
            <a:lvl5pPr>
              <a:defRPr sz="2600">
                <a:latin typeface="TheSans UHH"/>
              </a:defRPr>
            </a:lvl5pPr>
          </a:lstStyle>
          <a:p>
            <a:pPr lvl="0"/>
            <a:r>
              <a:rPr lang="de-DE" dirty="0"/>
              <a:t>Grafiken, Tabellen, Bilder, etc.</a:t>
            </a:r>
          </a:p>
        </p:txBody>
      </p:sp>
    </p:spTree>
    <p:extLst>
      <p:ext uri="{BB962C8B-B14F-4D97-AF65-F5344CB8AC3E}">
        <p14:creationId xmlns:p14="http://schemas.microsoft.com/office/powerpoint/2010/main" val="34546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file://localhost/Users/grafiker/Desktop/UHH_Logo_2010/UHH_Logo_2010_HiRes/UHH-Logo_2010_Farbe_RGB.png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5DD250B-8C17-41B1-82A3-274C2A586874}"/>
              </a:ext>
            </a:extLst>
          </p:cNvPr>
          <p:cNvCxnSpPr>
            <a:cxnSpLocks/>
            <a:stCxn id="9" idx="4"/>
            <a:endCxn id="18" idx="0"/>
          </p:cNvCxnSpPr>
          <p:nvPr userDrawn="1"/>
        </p:nvCxnSpPr>
        <p:spPr>
          <a:xfrm>
            <a:off x="7545709" y="143726"/>
            <a:ext cx="0" cy="82464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C7802-94E7-2940-8887-2780492F28E7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UHH-Logo_2010_Farbe_RGB.png" descr="/Users/grafiker/Desktop/UHH_Logo_2010/UHH_Logo_2010_HiRes/UHH-Logo_2010_Farbe_RGB.png"/>
          <p:cNvPicPr>
            <a:picLocks noChangeAspect="1"/>
          </p:cNvPicPr>
          <p:nvPr userDrawn="1"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09"/>
            <a:ext cx="1957550" cy="907591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52E919DE-6DA2-4C8E-9961-055C15F84CA8}"/>
              </a:ext>
            </a:extLst>
          </p:cNvPr>
          <p:cNvSpPr/>
          <p:nvPr userDrawn="1"/>
        </p:nvSpPr>
        <p:spPr>
          <a:xfrm>
            <a:off x="7509705" y="299326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4FF45F9-B7FA-4E95-B2C4-7ADC7DFDCED2}"/>
              </a:ext>
            </a:extLst>
          </p:cNvPr>
          <p:cNvSpPr/>
          <p:nvPr userDrawn="1"/>
        </p:nvSpPr>
        <p:spPr>
          <a:xfrm>
            <a:off x="7509705" y="71718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3070A06-B9DD-4DF3-9D18-3487836CEBF8}"/>
              </a:ext>
            </a:extLst>
          </p:cNvPr>
          <p:cNvSpPr txBox="1"/>
          <p:nvPr userDrawn="1"/>
        </p:nvSpPr>
        <p:spPr>
          <a:xfrm>
            <a:off x="7614951" y="0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Einführung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F3892E6-BA97-4B37-B85B-32C54F0A2192}"/>
              </a:ext>
            </a:extLst>
          </p:cNvPr>
          <p:cNvSpPr/>
          <p:nvPr userDrawn="1"/>
        </p:nvSpPr>
        <p:spPr>
          <a:xfrm>
            <a:off x="7509705" y="521962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34550C-4BDE-4BE1-90A7-DD5A1433525F}"/>
              </a:ext>
            </a:extLst>
          </p:cNvPr>
          <p:cNvSpPr txBox="1"/>
          <p:nvPr userDrawn="1"/>
        </p:nvSpPr>
        <p:spPr>
          <a:xfrm>
            <a:off x="7619613" y="227608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Grundlagen ML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ED9DCC1-4D49-4AA6-9C48-88AFA973497D}"/>
              </a:ext>
            </a:extLst>
          </p:cNvPr>
          <p:cNvSpPr txBox="1"/>
          <p:nvPr userDrawn="1"/>
        </p:nvSpPr>
        <p:spPr>
          <a:xfrm>
            <a:off x="7619614" y="455216"/>
            <a:ext cx="1186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Daten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ED675C8-7F0C-4D54-AEB8-C3793CAAB4A8}"/>
              </a:ext>
            </a:extLst>
          </p:cNvPr>
          <p:cNvSpPr/>
          <p:nvPr userDrawn="1"/>
        </p:nvSpPr>
        <p:spPr>
          <a:xfrm>
            <a:off x="7509705" y="745092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A855F92-A1D5-47EF-AE6D-39BCD22682D6}"/>
              </a:ext>
            </a:extLst>
          </p:cNvPr>
          <p:cNvSpPr txBox="1"/>
          <p:nvPr userDrawn="1"/>
        </p:nvSpPr>
        <p:spPr>
          <a:xfrm>
            <a:off x="7619614" y="684538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Methoden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A162CD7-006E-466F-8013-E20F8F9751B4}"/>
              </a:ext>
            </a:extLst>
          </p:cNvPr>
          <p:cNvSpPr/>
          <p:nvPr userDrawn="1"/>
        </p:nvSpPr>
        <p:spPr>
          <a:xfrm>
            <a:off x="7509705" y="968371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5AFED89-3206-4D5A-BF9A-28DF7F7C3172}"/>
              </a:ext>
            </a:extLst>
          </p:cNvPr>
          <p:cNvSpPr txBox="1"/>
          <p:nvPr userDrawn="1"/>
        </p:nvSpPr>
        <p:spPr>
          <a:xfrm>
            <a:off x="7619614" y="878651"/>
            <a:ext cx="1186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Schluss</a:t>
            </a:r>
          </a:p>
        </p:txBody>
      </p:sp>
    </p:spTree>
    <p:extLst>
      <p:ext uri="{BB962C8B-B14F-4D97-AF65-F5344CB8AC3E}">
        <p14:creationId xmlns:p14="http://schemas.microsoft.com/office/powerpoint/2010/main" val="216514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3" r:id="rId3"/>
    <p:sldLayoutId id="2147483654" r:id="rId4"/>
    <p:sldLayoutId id="2147483650" r:id="rId5"/>
    <p:sldLayoutId id="2147483656" r:id="rId6"/>
    <p:sldLayoutId id="2147483657" r:id="rId7"/>
    <p:sldLayoutId id="2147483659" r:id="rId8"/>
    <p:sldLayoutId id="2147483649" r:id="rId9"/>
    <p:sldLayoutId id="2147483658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0B0BFC4-3833-42CF-88B3-2AA4FD9F06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491630"/>
            <a:ext cx="9144000" cy="1152128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ML</a:t>
            </a:r>
          </a:p>
          <a:p>
            <a:pPr algn="ctr"/>
            <a:r>
              <a:rPr lang="de-DE" dirty="0"/>
              <a:t>Group 5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0D16034-5725-4BAF-9C81-B154A1B2F2B8}"/>
              </a:ext>
            </a:extLst>
          </p:cNvPr>
          <p:cNvSpPr/>
          <p:nvPr/>
        </p:nvSpPr>
        <p:spPr>
          <a:xfrm>
            <a:off x="7506000" y="72000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5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">
            <a:extLst>
              <a:ext uri="{FF2B5EF4-FFF2-40B4-BE49-F238E27FC236}">
                <a16:creationId xmlns:a16="http://schemas.microsoft.com/office/drawing/2014/main" id="{B92AB241-2BA8-4CB5-AD55-C9522666D9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" y="1203598"/>
            <a:ext cx="4572001" cy="11521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de-DE" u="sng" dirty="0"/>
              <a:t>Agenda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9C3E10FF-07B2-4C62-8FB0-008A9F66FF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69" y="1779662"/>
            <a:ext cx="8533695" cy="28803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Einführung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46522BB-A076-426B-8FF2-9F346111A933}"/>
              </a:ext>
            </a:extLst>
          </p:cNvPr>
          <p:cNvSpPr/>
          <p:nvPr/>
        </p:nvSpPr>
        <p:spPr>
          <a:xfrm>
            <a:off x="7506000" y="72000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12183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Bildschirmpräsentation (16:9)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TheSans UHH</vt:lpstr>
      <vt:lpstr>TheSans UHH Bold Caps</vt:lpstr>
      <vt:lpstr>MASTER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Marte</dc:creator>
  <cp:lastModifiedBy>Anna Greve</cp:lastModifiedBy>
  <cp:revision>376</cp:revision>
  <dcterms:created xsi:type="dcterms:W3CDTF">2017-11-14T09:58:03Z</dcterms:created>
  <dcterms:modified xsi:type="dcterms:W3CDTF">2020-06-30T11:58:05Z</dcterms:modified>
</cp:coreProperties>
</file>