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04" r:id="rId3"/>
    <p:sldId id="298" r:id="rId4"/>
    <p:sldId id="301" r:id="rId5"/>
    <p:sldId id="303" r:id="rId6"/>
    <p:sldId id="305" r:id="rId7"/>
    <p:sldId id="306" r:id="rId8"/>
    <p:sldId id="287" r:id="rId9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2354" autoAdjust="0"/>
  </p:normalViewPr>
  <p:slideViewPr>
    <p:cSldViewPr snapToObjects="1">
      <p:cViewPr varScale="1">
        <p:scale>
          <a:sx n="142" d="100"/>
          <a:sy n="142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14.07.20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14.07.20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10897"/>
              </p:ext>
            </p:extLst>
          </p:nvPr>
        </p:nvGraphicFramePr>
        <p:xfrm>
          <a:off x="451465" y="1730386"/>
          <a:ext cx="7936960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425038646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306E02-8FA6-6C4A-84EE-1AB0B2A3A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676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Responsibilities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DD9F1-DB15-C949-89D3-ABCF878521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0BE2E-9244-5C4B-8930-2AEF36BC1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87CDA-0778-4E45-B4DE-E8733AC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845AE41-C089-B042-8297-7AE1B076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79414"/>
              </p:ext>
            </p:extLst>
          </p:nvPr>
        </p:nvGraphicFramePr>
        <p:xfrm>
          <a:off x="323527" y="1275606"/>
          <a:ext cx="853369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848">
                  <a:extLst>
                    <a:ext uri="{9D8B030D-6E8A-4147-A177-3AD203B41FA5}">
                      <a16:colId xmlns:a16="http://schemas.microsoft.com/office/drawing/2014/main" val="340597497"/>
                    </a:ext>
                  </a:extLst>
                </a:gridCol>
                <a:gridCol w="4266848">
                  <a:extLst>
                    <a:ext uri="{9D8B030D-6E8A-4147-A177-3AD203B41FA5}">
                      <a16:colId xmlns:a16="http://schemas.microsoft.com/office/drawing/2014/main" val="339423238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Tasks / </a:t>
                      </a:r>
                      <a:r>
                        <a:rPr lang="de-DE" dirty="0" err="1"/>
                        <a:t>Roles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44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Project Manager, </a:t>
                      </a:r>
                      <a:r>
                        <a:rPr lang="de-DE" sz="1400" dirty="0" err="1"/>
                        <a:t>Git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introduction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8933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 err="1"/>
                        <a:t>Gulia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goals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progress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general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1695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NN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GUI,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816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Decision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885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KNN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0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Bildschirmpräsentation (16:9)</PresentationFormat>
  <Paragraphs>98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405</cp:revision>
  <dcterms:created xsi:type="dcterms:W3CDTF">2017-11-14T09:58:03Z</dcterms:created>
  <dcterms:modified xsi:type="dcterms:W3CDTF">2020-07-14T06:20:20Z</dcterms:modified>
</cp:coreProperties>
</file>