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2"/>
    <p:sldId id="304" r:id="rId3"/>
    <p:sldId id="298" r:id="rId4"/>
    <p:sldId id="301" r:id="rId5"/>
    <p:sldId id="303" r:id="rId6"/>
    <p:sldId id="305" r:id="rId7"/>
    <p:sldId id="287" r:id="rId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00"/>
    <a:srgbClr val="009CD1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2365" autoAdjust="0"/>
  </p:normalViewPr>
  <p:slideViewPr>
    <p:cSldViewPr snapToObjects="1">
      <p:cViewPr varScale="1">
        <p:scale>
          <a:sx n="142" d="100"/>
          <a:sy n="142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Users/grafiker/Desktop/UHH_Logo_2010/UHH_Logo_2010_HiRes/UHH-Logo_2010_Farbe_RGB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Problems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Dataset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  <p:pic>
        <p:nvPicPr>
          <p:cNvPr id="10" name="Bildschirmfoto 2020-07-10 um 01.39.01.png" descr="Bildschirmfoto 2020-07-10 um 01.39.01.png">
            <a:extLst>
              <a:ext uri="{FF2B5EF4-FFF2-40B4-BE49-F238E27FC236}">
                <a16:creationId xmlns:a16="http://schemas.microsoft.com/office/drawing/2014/main" id="{C0A49B24-533F-944D-A73B-5F1E263F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" t="35766" r="536"/>
          <a:stretch>
            <a:fillRect/>
          </a:stretch>
        </p:blipFill>
        <p:spPr>
          <a:xfrm>
            <a:off x="5020786" y="3649880"/>
            <a:ext cx="1587500" cy="652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schirmfoto 2020-07-10 um 01.39.23.png" descr="Bildschirmfoto 2020-07-10 um 01.39.23.png">
            <a:extLst>
              <a:ext uri="{FF2B5EF4-FFF2-40B4-BE49-F238E27FC236}">
                <a16:creationId xmlns:a16="http://schemas.microsoft.com/office/drawing/2014/main" id="{2658AFA9-FB99-8549-BC2E-14CBDB5AEB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103"/>
          <a:stretch>
            <a:fillRect/>
          </a:stretch>
        </p:blipFill>
        <p:spPr>
          <a:xfrm>
            <a:off x="7232972" y="3648118"/>
            <a:ext cx="1587500" cy="65381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81880A-B38A-EB49-86F4-EC630CD23AEB}"/>
              </a:ext>
            </a:extLst>
          </p:cNvPr>
          <p:cNvSpPr txBox="1"/>
          <p:nvPr/>
        </p:nvSpPr>
        <p:spPr>
          <a:xfrm>
            <a:off x="6689902" y="37623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⟺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7218FA-C99B-4A44-AE63-C2588A206DC9}"/>
              </a:ext>
            </a:extLst>
          </p:cNvPr>
          <p:cNvSpPr txBox="1"/>
          <p:nvPr/>
        </p:nvSpPr>
        <p:spPr>
          <a:xfrm>
            <a:off x="5011831" y="4280197"/>
            <a:ext cx="152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neutral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27F9BB-FA28-EB4A-B571-0B620339AA31}"/>
              </a:ext>
            </a:extLst>
          </p:cNvPr>
          <p:cNvSpPr txBox="1"/>
          <p:nvPr/>
        </p:nvSpPr>
        <p:spPr>
          <a:xfrm>
            <a:off x="7247861" y="4280197"/>
            <a:ext cx="144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Labeled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happy</a:t>
            </a:r>
          </a:p>
        </p:txBody>
      </p:sp>
    </p:spTree>
    <p:extLst>
      <p:ext uri="{BB962C8B-B14F-4D97-AF65-F5344CB8AC3E}">
        <p14:creationId xmlns:p14="http://schemas.microsoft.com/office/powerpoint/2010/main" val="14541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E07597C-1F55-1B43-9997-B0104B070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5A7F3-59C0-6E4A-9818-402DD6EA11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ADBD8-D8C7-9847-89CC-C8484DAA4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FA889-4B6E-7D42-AFDD-01EF9128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60231F-B091-9344-AEBF-F98EDC29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10897"/>
              </p:ext>
            </p:extLst>
          </p:nvPr>
        </p:nvGraphicFramePr>
        <p:xfrm>
          <a:off x="451465" y="1730386"/>
          <a:ext cx="7936960" cy="27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392">
                  <a:extLst>
                    <a:ext uri="{9D8B030D-6E8A-4147-A177-3AD203B41FA5}">
                      <a16:colId xmlns:a16="http://schemas.microsoft.com/office/drawing/2014/main" val="60153144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425038646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317061427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1508695298"/>
                    </a:ext>
                  </a:extLst>
                </a:gridCol>
                <a:gridCol w="1587392">
                  <a:extLst>
                    <a:ext uri="{9D8B030D-6E8A-4147-A177-3AD203B41FA5}">
                      <a16:colId xmlns:a16="http://schemas.microsoft.com/office/drawing/2014/main" val="2966084005"/>
                    </a:ext>
                  </a:extLst>
                </a:gridCol>
              </a:tblGrid>
              <a:tr h="69639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Adaboost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805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Emotions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2742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</a:t>
                      </a:r>
                      <a:r>
                        <a:rPr lang="de-DE" dirty="0" err="1"/>
                        <a:t>Sad</a:t>
                      </a:r>
                      <a:r>
                        <a:rPr lang="de-DE" dirty="0"/>
                        <a:t>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56,7 %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97573"/>
                  </a:ext>
                </a:extLst>
              </a:tr>
              <a:tr h="696395">
                <a:tc>
                  <a:txBody>
                    <a:bodyPr/>
                    <a:lstStyle/>
                    <a:p>
                      <a:r>
                        <a:rPr lang="de-DE" dirty="0"/>
                        <a:t>Happy /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9C00"/>
                          </a:solidFill>
                        </a:rPr>
                        <a:t>91 %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4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Macintosh PowerPoint</Application>
  <PresentationFormat>Bildschirmpräsentation (16:9)</PresentationFormat>
  <Paragraphs>82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403</cp:revision>
  <dcterms:created xsi:type="dcterms:W3CDTF">2017-11-14T09:58:03Z</dcterms:created>
  <dcterms:modified xsi:type="dcterms:W3CDTF">2020-07-11T21:07:20Z</dcterms:modified>
</cp:coreProperties>
</file>