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293" r:id="rId10"/>
    <p:sldId id="300" r:id="rId11"/>
    <p:sldId id="304" r:id="rId12"/>
    <p:sldId id="294" r:id="rId13"/>
    <p:sldId id="297" r:id="rId14"/>
    <p:sldId id="323" r:id="rId15"/>
    <p:sldId id="322" r:id="rId16"/>
    <p:sldId id="303" r:id="rId17"/>
    <p:sldId id="318" r:id="rId18"/>
    <p:sldId id="319" r:id="rId19"/>
    <p:sldId id="320" r:id="rId20"/>
    <p:sldId id="321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95" r:id="rId29"/>
    <p:sldId id="296" r:id="rId30"/>
    <p:sldId id="287" r:id="rId31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 autoAdjust="0"/>
    <p:restoredTop sz="87348" autoAdjust="0"/>
  </p:normalViewPr>
  <p:slideViewPr>
    <p:cSldViewPr snapToObjects="1">
      <p:cViewPr varScale="1">
        <p:scale>
          <a:sx n="123" d="100"/>
          <a:sy n="123" d="100"/>
        </p:scale>
        <p:origin x="138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Conclustion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Start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1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7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07480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r>
              <a:rPr lang="de-DE" dirty="0"/>
              <a:t> - TBA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Maybe </a:t>
            </a:r>
            <a:r>
              <a:rPr lang="de-DE" dirty="0" err="1"/>
              <a:t>ill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advant</a:t>
            </a:r>
            <a:r>
              <a:rPr lang="de-DE" dirty="0"/>
              <a:t>/</a:t>
            </a:r>
            <a:r>
              <a:rPr lang="de-DE" dirty="0" err="1"/>
              <a:t>disadv</a:t>
            </a:r>
            <a:r>
              <a:rPr lang="de-DE" dirty="0"/>
              <a:t>.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(</a:t>
            </a:r>
            <a:r>
              <a:rPr lang="de-DE" dirty="0" err="1"/>
              <a:t>Trees</a:t>
            </a:r>
            <a:r>
              <a:rPr lang="de-DE" dirty="0"/>
              <a:t>/KNN/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(</a:t>
            </a:r>
            <a:r>
              <a:rPr lang="de-DE" dirty="0" err="1"/>
              <a:t>stump</a:t>
            </a:r>
            <a:r>
              <a:rPr lang="de-DE" dirty="0"/>
              <a:t>)</a:t>
            </a:r>
          </a:p>
          <a:p>
            <a:r>
              <a:rPr lang="de-DE" dirty="0"/>
              <a:t>Add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.</a:t>
            </a:r>
          </a:p>
          <a:p>
            <a:r>
              <a:rPr lang="de-DE" dirty="0"/>
              <a:t>The final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too</a:t>
            </a:r>
            <a:r>
              <a:rPr lang="de-DE" dirty="0"/>
              <a:t> large)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36,4%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73,3%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79884"/>
            <a:ext cx="2759968" cy="23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training</a:t>
            </a:r>
            <a:r>
              <a:rPr lang="de-DE" dirty="0"/>
              <a:t> / test-set)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2.304 dimensional input-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Output: 1 … 6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br>
              <a:rPr lang="de-DE" dirty="0"/>
            </a:br>
            <a:r>
              <a:rPr lang="de-DE" dirty="0" err="1"/>
              <a:t>emotions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98" y="2715766"/>
            <a:ext cx="5341466" cy="15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2.304 dimensional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Find hyperplane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non-linear</a:t>
            </a:r>
            <a:br>
              <a:rPr lang="de-DE" dirty="0"/>
            </a:br>
            <a:r>
              <a:rPr lang="de-DE" dirty="0" err="1"/>
              <a:t>data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05" y="1710715"/>
            <a:ext cx="4399659" cy="1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0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51079-7F28-B34A-980D-FA0837D66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optimal </a:t>
            </a:r>
            <a:r>
              <a:rPr lang="de-DE" dirty="0" err="1"/>
              <a:t>paramters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Kernel: </a:t>
            </a:r>
            <a:r>
              <a:rPr lang="de-DE" dirty="0" err="1"/>
              <a:t>rbf</a:t>
            </a:r>
            <a:r>
              <a:rPr lang="de-DE" dirty="0"/>
              <a:t>-Kernel</a:t>
            </a:r>
            <a:br>
              <a:rPr lang="de-DE" dirty="0"/>
            </a:br>
            <a:r>
              <a:rPr lang="de-DE" dirty="0"/>
              <a:t>C = 10, </a:t>
            </a:r>
            <a:br>
              <a:rPr lang="de-DE" dirty="0"/>
            </a:br>
            <a:r>
              <a:rPr lang="de-DE" dirty="0"/>
              <a:t>Gamma = 0.001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45%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70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Jonas Laptop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acchieve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IMO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1203598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tasks such that any 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Content of ML-Methods">
            <a:extLst>
              <a:ext uri="{FF2B5EF4-FFF2-40B4-BE49-F238E27FC236}">
                <a16:creationId xmlns:a16="http://schemas.microsoft.com/office/drawing/2014/main" id="{8DE5F7EE-8F9D-154A-A52C-0CED73CE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5" b="41351"/>
          <a:stretch/>
        </p:blipFill>
        <p:spPr>
          <a:xfrm>
            <a:off x="539552" y="2355726"/>
            <a:ext cx="3849894" cy="230425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A4B3A7-799E-4D4B-AF39-BA6E069F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0"/>
          <a:stretch/>
        </p:blipFill>
        <p:spPr>
          <a:xfrm>
            <a:off x="4067944" y="2592288"/>
            <a:ext cx="4182846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/>
        </p:nvGraphicFramePr>
        <p:xfrm>
          <a:off x="942880" y="2426071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496375-66DB-524C-871E-ACC46E4A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t="3248" r="2949" b="5723"/>
          <a:stretch/>
        </p:blipFill>
        <p:spPr>
          <a:xfrm>
            <a:off x="4799905" y="2398549"/>
            <a:ext cx="3660527" cy="226143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final GUI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10.07.2020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283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Bildschirmpräsentation (16:9)</PresentationFormat>
  <Paragraphs>278</Paragraphs>
  <Slides>30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Anna Greve</cp:lastModifiedBy>
  <cp:revision>402</cp:revision>
  <dcterms:created xsi:type="dcterms:W3CDTF">2017-11-14T09:58:03Z</dcterms:created>
  <dcterms:modified xsi:type="dcterms:W3CDTF">2020-07-10T23:01:07Z</dcterms:modified>
</cp:coreProperties>
</file>