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8" r:id="rId2"/>
    <p:sldId id="290" r:id="rId3"/>
    <p:sldId id="291" r:id="rId4"/>
    <p:sldId id="292" r:id="rId5"/>
    <p:sldId id="293" r:id="rId6"/>
    <p:sldId id="300" r:id="rId7"/>
    <p:sldId id="294" r:id="rId8"/>
    <p:sldId id="297" r:id="rId9"/>
    <p:sldId id="298" r:id="rId10"/>
    <p:sldId id="299" r:id="rId11"/>
    <p:sldId id="295" r:id="rId12"/>
    <p:sldId id="296" r:id="rId13"/>
    <p:sldId id="287" r:id="rId14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1"/>
    <a:srgbClr val="009C00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3" autoAdjust="0"/>
    <p:restoredTop sz="92336" autoAdjust="0"/>
  </p:normalViewPr>
  <p:slideViewPr>
    <p:cSldViewPr snapToObjects="1">
      <p:cViewPr varScale="1">
        <p:scale>
          <a:sx n="134" d="100"/>
          <a:sy n="134" d="100"/>
        </p:scale>
        <p:origin x="108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2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Timo:</a:t>
            </a:r>
          </a:p>
          <a:p>
            <a:r>
              <a:rPr lang="de-DE" dirty="0"/>
              <a:t>Hier können wir die Story bzgl. veränderter Situation erzählen.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7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file://localhost/Users/grafiker/Desktop/UHH_Logo_2010/UHH_Logo_2010_HiRes/UHH-Logo_2010_Farbe_RGB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Conclustion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ey_Machine_Learning_Logo.png" TargetMode="External"/><Relationship Id="rId2" Type="http://schemas.openxmlformats.org/officeDocument/2006/relationships/hyperlink" Target="https://commons.wikimedia.org/wiki/File:Emotion_Recognition_Defici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kist.com/free-photo-sobwr" TargetMode="External"/><Relationship Id="rId4" Type="http://schemas.openxmlformats.org/officeDocument/2006/relationships/hyperlink" Target="https://commons.wikimedia.org/wiki/File:5th_Floor_Lecture_Hall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210005-D32B-4C12-976D-4B7F3CEBA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pic>
        <p:nvPicPr>
          <p:cNvPr id="5" name="Grafik 4" descr="Ein Bild, das Person, drinnen, Kleidung, haltend enthält.&#10;&#10;Automatisch generierte Beschreibung">
            <a:extLst>
              <a:ext uri="{FF2B5EF4-FFF2-40B4-BE49-F238E27FC236}">
                <a16:creationId xmlns:a16="http://schemas.microsoft.com/office/drawing/2014/main" id="{70489E1D-03CD-48DE-943D-7678F21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92" y="1656184"/>
            <a:ext cx="1990016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CNN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10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2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Jonas Laptop and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11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808377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39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acchieve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good</a:t>
            </a:r>
            <a:r>
              <a:rPr lang="de-DE" dirty="0"/>
              <a:t>/</a:t>
            </a:r>
            <a:r>
              <a:rPr lang="de-DE" dirty="0" err="1"/>
              <a:t>bad</a:t>
            </a:r>
            <a:endParaRPr lang="de-DE" dirty="0"/>
          </a:p>
          <a:p>
            <a:endParaRPr lang="de-DE" dirty="0"/>
          </a:p>
          <a:p>
            <a:r>
              <a:rPr lang="de-DE" dirty="0"/>
              <a:t>IMO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lost/</a:t>
            </a:r>
            <a:r>
              <a:rPr lang="de-DE" dirty="0" err="1"/>
              <a:t>unstructured</a:t>
            </a:r>
            <a:r>
              <a:rPr lang="de-DE" dirty="0"/>
              <a:t> but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4 different </a:t>
            </a:r>
            <a:r>
              <a:rPr lang="de-DE" dirty="0" err="1"/>
              <a:t>algortihms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end,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realtime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58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Bilder: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Deckblatt: </a:t>
            </a:r>
            <a:r>
              <a:rPr lang="de-DE" sz="900" dirty="0">
                <a:hlinkClick r:id="rId2"/>
              </a:rPr>
              <a:t>https://commons.wikimedia.org/wiki/File:Emotion_Recognition_Deficit.jpg</a:t>
            </a:r>
            <a:endParaRPr lang="de-DE" sz="900" dirty="0"/>
          </a:p>
          <a:p>
            <a:r>
              <a:rPr lang="de-DE" sz="900" dirty="0"/>
              <a:t>Agenda:</a:t>
            </a:r>
          </a:p>
          <a:p>
            <a:r>
              <a:rPr lang="de-DE" sz="900" dirty="0">
                <a:hlinkClick r:id="rId3"/>
              </a:rPr>
              <a:t>https://commons.wikimedia.org/wiki/File:Hey_Machine_Learning_Logo.png</a:t>
            </a:r>
            <a:endParaRPr lang="de-DE" sz="900" dirty="0"/>
          </a:p>
          <a:p>
            <a:r>
              <a:rPr lang="de-DE" sz="900" dirty="0"/>
              <a:t>Intro:</a:t>
            </a:r>
          </a:p>
          <a:p>
            <a:r>
              <a:rPr lang="de-DE" sz="900" dirty="0">
                <a:hlinkClick r:id="rId4"/>
              </a:rPr>
              <a:t>https://commons.wikimedia.org/wiki/File:5th_Floor_Lecture_Hall.jpg</a:t>
            </a:r>
            <a:endParaRPr lang="de-DE" sz="900" dirty="0"/>
          </a:p>
          <a:p>
            <a:r>
              <a:rPr lang="de-DE" sz="900" dirty="0">
                <a:hlinkClick r:id="rId5"/>
              </a:rPr>
              <a:t>https://www.pikist.com/free-photo-sobwr</a:t>
            </a:r>
            <a:r>
              <a:rPr lang="de-DE" sz="900" dirty="0"/>
              <a:t> </a:t>
            </a:r>
          </a:p>
          <a:p>
            <a:endParaRPr lang="de-DE" sz="900" dirty="0"/>
          </a:p>
          <a:p>
            <a:r>
              <a:rPr lang="de-DE" sz="900" dirty="0"/>
              <a:t>Project:</a:t>
            </a:r>
          </a:p>
          <a:p>
            <a:endParaRPr lang="de-DE" sz="900" dirty="0"/>
          </a:p>
          <a:p>
            <a:r>
              <a:rPr lang="de-DE" sz="900" dirty="0" err="1"/>
              <a:t>Product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433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DD4AC70-414E-45A8-B2A2-42C25E79D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		</a:t>
            </a:r>
            <a:r>
              <a:rPr lang="de-DE" u="sng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4FF7A-B6EA-4F69-A686-36B1DAAAB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200150" lvl="1" indent="-457200">
              <a:buAutoNum type="arabicPeriod"/>
            </a:pPr>
            <a:r>
              <a:rPr lang="de-DE" dirty="0"/>
              <a:t>Intro</a:t>
            </a:r>
          </a:p>
          <a:p>
            <a:pPr marL="1200150" lvl="1" indent="-457200">
              <a:buAutoNum type="arabicPeriod"/>
            </a:pPr>
            <a:r>
              <a:rPr lang="de-DE" dirty="0"/>
              <a:t>Project</a:t>
            </a:r>
          </a:p>
          <a:p>
            <a:pPr marL="1200150" lvl="1" indent="-457200">
              <a:buAutoNum type="arabicPeriod"/>
            </a:pPr>
            <a:r>
              <a:rPr lang="de-DE" dirty="0" err="1"/>
              <a:t>Product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Algorithms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Presentation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Conclution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FA66-EE51-438D-81DD-8B336E1254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E858B-EEF3-442D-9745-E54E9BD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997F-4522-4615-9EB4-2994A486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B1C6E74-2EB3-49F1-88CE-D4D348EF6561}"/>
              </a:ext>
            </a:extLst>
          </p:cNvPr>
          <p:cNvSpPr/>
          <p:nvPr/>
        </p:nvSpPr>
        <p:spPr>
          <a:xfrm>
            <a:off x="7506000" y="72000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EA0B33-4839-4F97-BF75-2B9B4581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9662"/>
            <a:ext cx="2501952" cy="25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38FE9-E560-4254-AA5A-9041A8F16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A27AE-AA6B-49BC-B574-7D3AE6EB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7D2F5-00FE-4DBB-9859-E7985163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 descr="Ein Bild, das Decke, drinnen, Person, Personen enthält.&#10;&#10;Automatisch generierte Beschreibung">
            <a:extLst>
              <a:ext uri="{FF2B5EF4-FFF2-40B4-BE49-F238E27FC236}">
                <a16:creationId xmlns:a16="http://schemas.microsoft.com/office/drawing/2014/main" id="{A2ADA830-670E-4D83-B70D-064CDA5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7" y="1995686"/>
            <a:ext cx="3137216" cy="2047033"/>
          </a:xfrm>
          <a:prstGeom prst="rect">
            <a:avLst/>
          </a:prstGeom>
        </p:spPr>
      </p:pic>
      <p:pic>
        <p:nvPicPr>
          <p:cNvPr id="12" name="Grafik 11" descr="Ein Bild, das computer, Person, Computer, sitzend enthält.&#10;&#10;Automatisch generierte Beschreibung">
            <a:extLst>
              <a:ext uri="{FF2B5EF4-FFF2-40B4-BE49-F238E27FC236}">
                <a16:creationId xmlns:a16="http://schemas.microsoft.com/office/drawing/2014/main" id="{2DCD2596-DFEC-4771-9B3F-F981C4AF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949" y="1995517"/>
            <a:ext cx="2895600" cy="204337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F3FCA3C8-B361-40FE-A827-46DED8FD0D51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1C15C75-D485-4038-B46B-6341E9000DB1}"/>
              </a:ext>
            </a:extLst>
          </p:cNvPr>
          <p:cNvSpPr/>
          <p:nvPr/>
        </p:nvSpPr>
        <p:spPr>
          <a:xfrm>
            <a:off x="3923928" y="2837183"/>
            <a:ext cx="129614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Corona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26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Solution? </a:t>
            </a:r>
            <a:r>
              <a:rPr lang="de-DE" dirty="0" err="1"/>
              <a:t>Our</a:t>
            </a:r>
            <a:r>
              <a:rPr lang="de-DE" dirty="0"/>
              <a:t> Project!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Track your students and see where they are falling asleep.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78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screenshot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final GUI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5275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52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Start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Also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CNN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normaly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but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6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59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7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97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8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7430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Bildschirmpräsentation (16:9)</PresentationFormat>
  <Paragraphs>77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Anna Greve</cp:lastModifiedBy>
  <cp:revision>384</cp:revision>
  <dcterms:created xsi:type="dcterms:W3CDTF">2017-11-14T09:58:03Z</dcterms:created>
  <dcterms:modified xsi:type="dcterms:W3CDTF">2020-07-01T07:54:50Z</dcterms:modified>
</cp:coreProperties>
</file>