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53389" y="2661047"/>
            <a:ext cx="9923621" cy="1240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9750"/>
              </a:lnSpc>
              <a:buNone/>
            </a:pPr>
            <a:r>
              <a:rPr lang="en-US" sz="78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NutriCalc</a:t>
            </a:r>
            <a:endParaRPr lang="en-US" sz="7800" dirty="0"/>
          </a:p>
        </p:txBody>
      </p:sp>
      <p:sp>
        <p:nvSpPr>
          <p:cNvPr id="3" name="Text 1"/>
          <p:cNvSpPr/>
          <p:nvPr/>
        </p:nvSpPr>
        <p:spPr>
          <a:xfrm>
            <a:off x="793790" y="4298275"/>
            <a:ext cx="130428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Jonata Rubens</a:t>
            </a:r>
            <a:pPr algn="ctr" indent="0" marL="0">
              <a:lnSpc>
                <a:spcPts val="2500"/>
              </a:lnSpc>
              <a:buNone/>
            </a:pPr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Marcos Vinicius</a:t>
            </a:r>
            <a:pPr algn="ctr" indent="0" marL="0">
              <a:lnSpc>
                <a:spcPts val="2500"/>
              </a:lnSpc>
              <a:buNone/>
            </a:pPr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Afonso Dglan</a:t>
            </a:r>
            <a:pPr algn="ctr" indent="0" marL="0">
              <a:lnSpc>
                <a:spcPts val="2500"/>
              </a:lnSpc>
              <a:buNone/>
            </a:pPr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Caio Nascimento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37535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 importância das atividades das Atividades APG-1 e APG-2.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477452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Apresentar um relato da experiência da Aprendizagem Baseada em Projetos por meio da aplicação de princípios de Metodologias Ágeis.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30034"/>
            <a:ext cx="932842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Lições Aprendidas, Desafios e Soluções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4146947"/>
            <a:ext cx="130428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Apresentar as lições aprendidas, os desafios vivenciados na disciplina (ex: dificuldade de comunicação, o controle de versão do código) e as soluções propostas para estes desafios durante todo o ciclo da disciplina. A proposta é que fique claro todo o ciclo de evolução que vocês tiveram durante a disciplina, as tomadas de decisões que vocês realizaram para a resolução e os resultados obtidos.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71205"/>
            <a:ext cx="10041374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Pontos Positivos e Negativos da Disciplina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988117"/>
            <a:ext cx="130428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Apresentem os pontos positivos e negativos da disciplina (caso haja). Considerem para a sua resposta os seguintes pontos: proporcionar experiência em práticas de mercado da indústria de software; a atuação em times de software; a aplicação de um processo ágil de desenvolvimento; a experiência com o GitFlow e GitHub. Quaisquer outros pontos que vocês acharem relevantes DEVEM ser apresentados.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0267"/>
            <a:ext cx="934223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Avaliação da Experiência na Disciplina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157180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Atribuam uma nota em uma escala de 0 a 10 para a experiência que vc tiverem na disciplina. Justifiquem a resposta.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697962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238744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853940"/>
            <a:ext cx="978431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Sugestões de Melhorias para a Disciplina</a:t>
            </a:r>
            <a:endParaRPr lang="en-US" sz="3900" dirty="0"/>
          </a:p>
        </p:txBody>
      </p:sp>
      <p:sp>
        <p:nvSpPr>
          <p:cNvPr id="7" name="Text 5"/>
          <p:cNvSpPr/>
          <p:nvPr/>
        </p:nvSpPr>
        <p:spPr>
          <a:xfrm>
            <a:off x="793790" y="5771674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Apresentem sugestões de melhorias para a disciplina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47574"/>
            <a:ext cx="532257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Produto Desenvolvido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4464487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Apresentar o produto desenvolvido.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53641"/>
            <a:ext cx="3721298" cy="465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PARTE 2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242060"/>
            <a:ext cx="13042821" cy="930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Imaginem que vocês estão iniciando um novo projeto (um problema desconhecido) para um novo cliente.</a:t>
            </a:r>
            <a:endParaRPr lang="en-US" sz="2900" dirty="0"/>
          </a:p>
        </p:txBody>
      </p:sp>
      <p:sp>
        <p:nvSpPr>
          <p:cNvPr id="4" name="Text 2"/>
          <p:cNvSpPr/>
          <p:nvPr/>
        </p:nvSpPr>
        <p:spPr>
          <a:xfrm>
            <a:off x="793790" y="2395657"/>
            <a:ext cx="13042821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793790" y="2857024"/>
            <a:ext cx="4238268" cy="465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Estratégias e Requisitos</a:t>
            </a:r>
            <a:endParaRPr lang="en-US" sz="2900" dirty="0"/>
          </a:p>
        </p:txBody>
      </p:sp>
      <p:sp>
        <p:nvSpPr>
          <p:cNvPr id="6" name="Shape 4"/>
          <p:cNvSpPr/>
          <p:nvPr/>
        </p:nvSpPr>
        <p:spPr>
          <a:xfrm>
            <a:off x="793790" y="3545443"/>
            <a:ext cx="334923" cy="334923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2700" dir="2700000">
              <a:srgbClr val="ccc4b8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1277541" y="3596521"/>
            <a:ext cx="7749421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Quais estratégias vcs utilizariam para entender o problema e todos os seus requisitos?</a:t>
            </a:r>
            <a:endParaRPr lang="en-US" sz="1450" dirty="0"/>
          </a:p>
        </p:txBody>
      </p:sp>
      <p:sp>
        <p:nvSpPr>
          <p:cNvPr id="8" name="Shape 6"/>
          <p:cNvSpPr/>
          <p:nvPr/>
        </p:nvSpPr>
        <p:spPr>
          <a:xfrm>
            <a:off x="793790" y="4178022"/>
            <a:ext cx="334923" cy="334923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2700" dir="2700000">
              <a:srgbClr val="ccc4b8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277541" y="4229100"/>
            <a:ext cx="8733115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Como vcs fariam para definir os requisitos prioritários do produto que precisa ser desenvolvido?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793790" y="4810601"/>
            <a:ext cx="334923" cy="334923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2700" dir="2700000">
              <a:srgbClr val="ccc4b8">
                <a:alpha val="10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1277541" y="4861679"/>
            <a:ext cx="5203627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Como vcs fariam para realizar a validação dos requisitos?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793790" y="5443180"/>
            <a:ext cx="334923" cy="334923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2700" dir="2700000">
              <a:srgbClr val="ccc4b8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277541" y="5494258"/>
            <a:ext cx="7362468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Como vcs fariam para definição e validação das tecnologias que seriam adotadas?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793790" y="6075759"/>
            <a:ext cx="334923" cy="334923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2700" dir="2700000">
              <a:srgbClr val="ccc4b8">
                <a:alpha val="100000"/>
              </a:srgbClr>
            </a:outerShdw>
          </a:effectLst>
        </p:spPr>
      </p:sp>
      <p:sp>
        <p:nvSpPr>
          <p:cNvPr id="15" name="Text 13"/>
          <p:cNvSpPr/>
          <p:nvPr/>
        </p:nvSpPr>
        <p:spPr>
          <a:xfrm>
            <a:off x="1277541" y="6126837"/>
            <a:ext cx="9429036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Vocês visualizam a importância do planejamento das iterações (ex: Sprints, do Scrum)? Se sim, elucidem.</a:t>
            </a:r>
            <a:endParaRPr lang="en-US" sz="1450" dirty="0"/>
          </a:p>
        </p:txBody>
      </p:sp>
      <p:sp>
        <p:nvSpPr>
          <p:cNvPr id="16" name="Shape 14"/>
          <p:cNvSpPr/>
          <p:nvPr/>
        </p:nvSpPr>
        <p:spPr>
          <a:xfrm>
            <a:off x="793790" y="6708338"/>
            <a:ext cx="334923" cy="334923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2700" dir="2700000">
              <a:srgbClr val="ccc4b8">
                <a:alpha val="100000"/>
              </a:srgbClr>
            </a:outerShdw>
          </a:effectLst>
        </p:spPr>
      </p:sp>
      <p:sp>
        <p:nvSpPr>
          <p:cNvPr id="17" name="Text 15"/>
          <p:cNvSpPr/>
          <p:nvPr/>
        </p:nvSpPr>
        <p:spPr>
          <a:xfrm>
            <a:off x="1277541" y="6759416"/>
            <a:ext cx="8686919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Qual a importância da definição de valor em uma iteração para o sucesso do produto? Elucidem.</a:t>
            </a:r>
            <a:endParaRPr lang="en-US" sz="1450" dirty="0"/>
          </a:p>
        </p:txBody>
      </p:sp>
      <p:sp>
        <p:nvSpPr>
          <p:cNvPr id="18" name="Shape 16"/>
          <p:cNvSpPr/>
          <p:nvPr/>
        </p:nvSpPr>
        <p:spPr>
          <a:xfrm>
            <a:off x="793790" y="7340918"/>
            <a:ext cx="334923" cy="334923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2700" dir="2700000">
              <a:srgbClr val="ccc4b8">
                <a:alpha val="10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1277541" y="7391995"/>
            <a:ext cx="9735622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Vocês conseguem entender e explicar qual a importância de seguir padrões em projetos, por exemplo, MVC?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5435"/>
            <a:ext cx="964049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Arquitetura, Testes e Controle de Versão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59234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7780" dir="2700000">
              <a:srgbClr val="ccc4b8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438632" y="2660571"/>
            <a:ext cx="1203412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Qual a importância de seguir a Arquitetura baseada em Serviços por meio de API REST? Esclareçam.</a:t>
            </a:r>
            <a:endParaRPr lang="en-US" sz="1950" dirty="0"/>
          </a:p>
        </p:txBody>
      </p:sp>
      <p:sp>
        <p:nvSpPr>
          <p:cNvPr id="5" name="Shape 3"/>
          <p:cNvSpPr/>
          <p:nvPr/>
        </p:nvSpPr>
        <p:spPr>
          <a:xfrm>
            <a:off x="793790" y="343566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7780" dir="2700000">
              <a:srgbClr val="ccc4b8">
                <a:alpha val="10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1438632" y="3503890"/>
            <a:ext cx="12397978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Vocês conseguem visualizar a importância de Testes Unitários em projetos de Software? Se sim, elucidem.</a:t>
            </a:r>
            <a:endParaRPr lang="en-US" sz="1950" dirty="0"/>
          </a:p>
        </p:txBody>
      </p:sp>
      <p:sp>
        <p:nvSpPr>
          <p:cNvPr id="7" name="Shape 5"/>
          <p:cNvSpPr/>
          <p:nvPr/>
        </p:nvSpPr>
        <p:spPr>
          <a:xfrm>
            <a:off x="793790" y="4521041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7780" dir="2700000">
              <a:srgbClr val="ccc4b8">
                <a:alpha val="10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1438632" y="4589264"/>
            <a:ext cx="1148869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Qual a importância do Controle de Versão do código? Como este Controle de Versão é realizado?</a:t>
            </a:r>
            <a:endParaRPr lang="en-US" sz="1950" dirty="0"/>
          </a:p>
        </p:txBody>
      </p:sp>
      <p:sp>
        <p:nvSpPr>
          <p:cNvPr id="9" name="Shape 7"/>
          <p:cNvSpPr/>
          <p:nvPr/>
        </p:nvSpPr>
        <p:spPr>
          <a:xfrm>
            <a:off x="793790" y="5364361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7780" dir="2700000">
              <a:srgbClr val="ccc4b8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438632" y="5432584"/>
            <a:ext cx="731281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Como vcs vêm o Fluxo de Trabalho organizado pelo GitFlow?</a:t>
            </a:r>
            <a:endParaRPr lang="en-US" sz="1950" dirty="0"/>
          </a:p>
        </p:txBody>
      </p:sp>
      <p:sp>
        <p:nvSpPr>
          <p:cNvPr id="11" name="Shape 9"/>
          <p:cNvSpPr/>
          <p:nvPr/>
        </p:nvSpPr>
        <p:spPr>
          <a:xfrm>
            <a:off x="793790" y="6207681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17780" dir="2700000">
              <a:srgbClr val="ccc4b8">
                <a:alpha val="10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1438632" y="6275903"/>
            <a:ext cx="540579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 que vcs entendem por Release do produto?</a:t>
            </a:r>
            <a:endParaRPr lang="en-US" sz="1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2025-06-30T15:30:55Z</dcterms:created>
  <dcterms:modified xsi:type="dcterms:W3CDTF">2025-06-30T15:30:55Z</dcterms:modified>
</cp:coreProperties>
</file>