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0" r:id="rId6"/>
    <p:sldId id="261" r:id="rId7"/>
    <p:sldId id="264" r:id="rId8"/>
    <p:sldId id="263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CA22F-853D-490A-A92A-FA91B985F2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71D3B-C227-4590-B5F9-02B918991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1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F64600-07F9-47B3-87EE-55D4F32E81F0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0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FD9C-8E30-42FD-B441-3514F2C1DDD1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EBAD-82A7-41DF-82DD-C47AF00C9FFB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F9A-4983-4CCD-ACB2-1B7E6BAA7EBB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8C9AF-5452-4136-B0E8-CC115BCBC326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878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D25B-B466-48BA-8D3C-1DBBB955504B}" type="datetime1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9487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EE60-B394-485E-B8DC-1F46F751BD6E}" type="datetime1">
              <a:rPr lang="pt-BR" smtClean="0"/>
              <a:t>23/06/2019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7656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5C17-EB18-45E8-A87C-EE3851503450}" type="datetime1">
              <a:rPr lang="pt-BR" smtClean="0"/>
              <a:t>23/06/2019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7AE3-37D3-41A1-94FD-9747AEDEF7C7}" type="datetime1">
              <a:rPr lang="pt-BR" smtClean="0"/>
              <a:t>23/06/2019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E79A3DE-3FA6-40AF-BF4F-FAE98C0FF879}" type="datetime1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5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1F3FBA5-DC4D-4862-AFF3-67AE4E81B8F6}" type="datetime1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pt-BR" dirty="0"/>
              <a:t>ROSSE DOCES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258856-F07C-4E7B-BED4-107EB826DE30}" type="datetime1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/>
              <a:t>ROSSE DOCES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ED676A-7360-486A-9D92-522520D4783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0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ssedoces.000webhostapp.com/index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C6E1C9-9169-4C20-90AD-37DBF8DB0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pt-BR" sz="7500" dirty="0">
                <a:solidFill>
                  <a:srgbClr val="2A1A00"/>
                </a:solidFill>
              </a:rPr>
              <a:t>Projeto rosse bolos e doces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A5AA7-1564-455A-9059-29E0272F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90800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1400" dirty="0">
                <a:solidFill>
                  <a:srgbClr val="F3F3F2"/>
                </a:solidFill>
              </a:rPr>
              <a:t>ROSSE DOCES</a:t>
            </a:r>
          </a:p>
          <a:p>
            <a:pPr algn="l">
              <a:lnSpc>
                <a:spcPct val="90000"/>
              </a:lnSpc>
            </a:pPr>
            <a:r>
              <a:rPr lang="pt-BR" sz="1400" dirty="0">
                <a:solidFill>
                  <a:srgbClr val="F3F3F2"/>
                </a:solidFill>
              </a:rPr>
              <a:t>TCM – 1º Módulo do Curso de Desenvolvimento de Sistemas</a:t>
            </a:r>
          </a:p>
          <a:p>
            <a:pPr algn="l">
              <a:lnSpc>
                <a:spcPct val="90000"/>
              </a:lnSpc>
            </a:pPr>
            <a:endParaRPr lang="pt-BR" sz="1400" dirty="0">
              <a:solidFill>
                <a:srgbClr val="F3F3F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66D3F9-4BD1-436C-AA42-991F8B81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21" y="1118363"/>
            <a:ext cx="4007510" cy="462127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A5FBB2-E7BA-4F82-98C7-68DFED03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</p:spTree>
    <p:extLst>
      <p:ext uri="{BB962C8B-B14F-4D97-AF65-F5344CB8AC3E}">
        <p14:creationId xmlns:p14="http://schemas.microsoft.com/office/powerpoint/2010/main" val="15885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</a:t>
            </a:r>
            <a:r>
              <a:rPr lang="pt-BR" dirty="0"/>
              <a:t> o site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site foi desenvolvido para impulsionar o Marketing da Rosse Doces.</a:t>
            </a:r>
          </a:p>
          <a:p>
            <a:r>
              <a:rPr lang="pt-BR" dirty="0"/>
              <a:t>Foi desenvolvido utilizando a Linguagem de Marcação HTML, juntamente  com as bibliotecas do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r>
              <a:rPr lang="pt-BR" dirty="0">
                <a:hlinkClick r:id="rId2"/>
              </a:rPr>
              <a:t>https://rossedoces.000webhostapp.com/index.html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ROSSE DOCES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2" y="1177158"/>
            <a:ext cx="6869486" cy="4324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19A370-3B09-4B34-BE11-CAE5E5CF06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D1B5-7E2D-4E7C-97B0-A29FC71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8" y="2984529"/>
            <a:ext cx="10178322" cy="8349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6E2836-FF8E-4268-8009-ED227111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CC23B-7261-4800-884F-3DD25C71C5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2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34BD8-1574-45D4-A83C-1F0B47376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65BFC-469D-42B2-A7DE-164F541B3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</a:t>
            </a:r>
            <a:r>
              <a:rPr lang="pt-BR" dirty="0"/>
              <a:t> obrigado pela atenção de todos</a:t>
            </a:r>
          </a:p>
        </p:txBody>
      </p:sp>
    </p:spTree>
    <p:extLst>
      <p:ext uri="{BB962C8B-B14F-4D97-AF65-F5344CB8AC3E}">
        <p14:creationId xmlns:p14="http://schemas.microsoft.com/office/powerpoint/2010/main" val="10090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EB1F-D869-4710-A97C-8A37C908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647722" cy="1492132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07FA2-6788-4603-B319-4AA6DE38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02524" cy="3593591"/>
          </a:xfrm>
        </p:spPr>
        <p:txBody>
          <a:bodyPr>
            <a:normAutofit/>
          </a:bodyPr>
          <a:lstStyle/>
          <a:p>
            <a:r>
              <a:rPr lang="pt-BR" sz="3200" dirty="0"/>
              <a:t>Jonatan Frederico;</a:t>
            </a:r>
          </a:p>
          <a:p>
            <a:r>
              <a:rPr lang="pt-BR" sz="3200" dirty="0"/>
              <a:t>Íris de Souza;</a:t>
            </a:r>
          </a:p>
          <a:p>
            <a:r>
              <a:rPr lang="pt-BR" sz="3200" dirty="0"/>
              <a:t>Lucas Mendes;</a:t>
            </a:r>
          </a:p>
          <a:p>
            <a:r>
              <a:rPr lang="pt-BR" sz="3200" dirty="0"/>
              <a:t>Rhaíssa Silva.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C9A943-47B8-4219-8A5E-22BD6A70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4BE88-8F40-4C7A-8C0D-0A4D311C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8" y="948264"/>
            <a:ext cx="4302525" cy="49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F7BC-BFCA-4E66-88A3-A8EF4346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8227882" cy="1492132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projetado para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Windows®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CC49F-8CF0-4F86-889E-BA62FE47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810312"/>
            <a:ext cx="4800600" cy="3095188"/>
          </a:xfrm>
        </p:spPr>
        <p:txBody>
          <a:bodyPr/>
          <a:lstStyle/>
          <a:p>
            <a:r>
              <a:rPr lang="pt-BR" dirty="0"/>
              <a:t>Grande compatibilidade com os recursos utilizados pelo programa;</a:t>
            </a:r>
          </a:p>
          <a:p>
            <a:r>
              <a:rPr lang="pt-BR" dirty="0"/>
              <a:t>Mais popular que as concorrentes;</a:t>
            </a:r>
          </a:p>
          <a:p>
            <a:r>
              <a:rPr lang="pt-BR" dirty="0"/>
              <a:t>Muito Intuitivo;</a:t>
            </a:r>
          </a:p>
          <a:p>
            <a:r>
              <a:rPr lang="pt-BR" dirty="0"/>
              <a:t>Facilidade na criação do projeto;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4C048-9C38-4AF8-BEC0-F5158BF3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810310"/>
            <a:ext cx="4800600" cy="3095189"/>
          </a:xfrm>
        </p:spPr>
        <p:txBody>
          <a:bodyPr/>
          <a:lstStyle/>
          <a:p>
            <a:r>
              <a:rPr lang="pt-BR" dirty="0"/>
              <a:t>Sistema Operacional: Windows 7+;</a:t>
            </a:r>
          </a:p>
          <a:p>
            <a:r>
              <a:rPr lang="pt-BR" dirty="0"/>
              <a:t>Processador: Intel Core 2 Duo ou AMD </a:t>
            </a:r>
            <a:r>
              <a:rPr lang="pt-BR" dirty="0" err="1"/>
              <a:t>Ahtlon</a:t>
            </a:r>
            <a:r>
              <a:rPr lang="pt-BR" dirty="0"/>
              <a:t> X2 CPU;</a:t>
            </a:r>
          </a:p>
          <a:p>
            <a:r>
              <a:rPr lang="pt-BR" dirty="0"/>
              <a:t>RAM: 2GB;</a:t>
            </a:r>
          </a:p>
          <a:p>
            <a:r>
              <a:rPr lang="pt-BR" dirty="0"/>
              <a:t>Espaço no HD: 25MB;</a:t>
            </a:r>
          </a:p>
          <a:p>
            <a:endParaRPr lang="pt-BR" dirty="0"/>
          </a:p>
        </p:txBody>
      </p:sp>
      <p:pic>
        <p:nvPicPr>
          <p:cNvPr id="1026" name="Picture 2" descr="Resultado de imagem para windows logo gif">
            <a:extLst>
              <a:ext uri="{FF2B5EF4-FFF2-40B4-BE49-F238E27FC236}">
                <a16:creationId xmlns:a16="http://schemas.microsoft.com/office/drawing/2014/main" id="{5B383474-B967-4F6C-A096-5A29BF3E80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03" y="293615"/>
            <a:ext cx="1780858" cy="1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3E5C88-9CCE-45D9-BDE2-612310939C63}"/>
              </a:ext>
            </a:extLst>
          </p:cNvPr>
          <p:cNvSpPr txBox="1"/>
          <p:nvPr/>
        </p:nvSpPr>
        <p:spPr>
          <a:xfrm>
            <a:off x="1251678" y="240764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VANTAGENS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3035B5-6262-4710-835A-7B53A5283BF3}"/>
              </a:ext>
            </a:extLst>
          </p:cNvPr>
          <p:cNvSpPr txBox="1"/>
          <p:nvPr/>
        </p:nvSpPr>
        <p:spPr>
          <a:xfrm>
            <a:off x="6647795" y="2407640"/>
            <a:ext cx="480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MÍNIMOS RECOMENDADOS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6DFA3A-0484-4673-B943-037B969D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8F80EE-51BA-457F-9B3C-B5E2AED3143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8318-CDE4-4F55-B3F3-30B87CE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901722" cy="1492132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PROGRAMA DESENVOLVIDO NA IDE </a:t>
            </a:r>
            <a:br>
              <a:rPr lang="pt-BR" sz="4000" dirty="0"/>
            </a:b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r>
              <a:rPr lang="pt-BR" sz="4000" dirty="0"/>
              <a:t>­®­ VISUAL STUDIO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41FD8A63-3109-4B9D-BE1D-547B2C55A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DC818-FDE8-4938-B07F-4D6ADA33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19375"/>
            <a:ext cx="4830527" cy="3260217"/>
          </a:xfrm>
        </p:spPr>
        <p:txBody>
          <a:bodyPr>
            <a:normAutofit/>
          </a:bodyPr>
          <a:lstStyle/>
          <a:p>
            <a:r>
              <a:rPr lang="pt-BR" dirty="0"/>
              <a:t>Fácil desenvolvimento e compilação do programa;</a:t>
            </a:r>
          </a:p>
          <a:p>
            <a:r>
              <a:rPr lang="pt-BR" dirty="0"/>
              <a:t>Interface intuitiva, com ferramentas que facilitam a criação dos formulários;</a:t>
            </a:r>
          </a:p>
          <a:p>
            <a:r>
              <a:rPr lang="pt-BR" dirty="0"/>
              <a:t>Suporte à Linguagem de Programação C#, a qual foi utilizado na criação do programa;</a:t>
            </a:r>
          </a:p>
          <a:p>
            <a:r>
              <a:rPr lang="pt-BR" dirty="0"/>
              <a:t>Interface ajuda a encontrar erros de sintaxe do código.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C8C4FD0-5F25-4BC1-B5D7-80DD5B49E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0120" y="3171769"/>
            <a:ext cx="2846558" cy="2843104"/>
          </a:xfrm>
          <a:custGeom>
            <a:avLst/>
            <a:gdLst>
              <a:gd name="connsiteX0" fmla="*/ 1104034 w 2208067"/>
              <a:gd name="connsiteY0" fmla="*/ 0 h 2205387"/>
              <a:gd name="connsiteX1" fmla="*/ 1125458 w 2208067"/>
              <a:gd name="connsiteY1" fmla="*/ 2008 h 2205387"/>
              <a:gd name="connsiteX2" fmla="*/ 1146213 w 2208067"/>
              <a:gd name="connsiteY2" fmla="*/ 7364 h 2205387"/>
              <a:gd name="connsiteX3" fmla="*/ 1166298 w 2208067"/>
              <a:gd name="connsiteY3" fmla="*/ 15399 h 2205387"/>
              <a:gd name="connsiteX4" fmla="*/ 1187053 w 2208067"/>
              <a:gd name="connsiteY4" fmla="*/ 25441 h 2205387"/>
              <a:gd name="connsiteX5" fmla="*/ 1206470 w 2208067"/>
              <a:gd name="connsiteY5" fmla="*/ 36823 h 2205387"/>
              <a:gd name="connsiteX6" fmla="*/ 1226555 w 2208067"/>
              <a:gd name="connsiteY6" fmla="*/ 48875 h 2205387"/>
              <a:gd name="connsiteX7" fmla="*/ 1246641 w 2208067"/>
              <a:gd name="connsiteY7" fmla="*/ 59586 h 2205387"/>
              <a:gd name="connsiteX8" fmla="*/ 1266726 w 2208067"/>
              <a:gd name="connsiteY8" fmla="*/ 70298 h 2205387"/>
              <a:gd name="connsiteX9" fmla="*/ 1286811 w 2208067"/>
              <a:gd name="connsiteY9" fmla="*/ 78332 h 2205387"/>
              <a:gd name="connsiteX10" fmla="*/ 1307567 w 2208067"/>
              <a:gd name="connsiteY10" fmla="*/ 83689 h 2205387"/>
              <a:gd name="connsiteX11" fmla="*/ 1328322 w 2208067"/>
              <a:gd name="connsiteY11" fmla="*/ 86367 h 2205387"/>
              <a:gd name="connsiteX12" fmla="*/ 1350416 w 2208067"/>
              <a:gd name="connsiteY12" fmla="*/ 86367 h 2205387"/>
              <a:gd name="connsiteX13" fmla="*/ 1373180 w 2208067"/>
              <a:gd name="connsiteY13" fmla="*/ 85029 h 2205387"/>
              <a:gd name="connsiteX14" fmla="*/ 1395942 w 2208067"/>
              <a:gd name="connsiteY14" fmla="*/ 82350 h 2205387"/>
              <a:gd name="connsiteX15" fmla="*/ 1418706 w 2208067"/>
              <a:gd name="connsiteY15" fmla="*/ 79003 h 2205387"/>
              <a:gd name="connsiteX16" fmla="*/ 1441471 w 2208067"/>
              <a:gd name="connsiteY16" fmla="*/ 76324 h 2205387"/>
              <a:gd name="connsiteX17" fmla="*/ 1464234 w 2208067"/>
              <a:gd name="connsiteY17" fmla="*/ 74315 h 2205387"/>
              <a:gd name="connsiteX18" fmla="*/ 1485659 w 2208067"/>
              <a:gd name="connsiteY18" fmla="*/ 74985 h 2205387"/>
              <a:gd name="connsiteX19" fmla="*/ 1506414 w 2208067"/>
              <a:gd name="connsiteY19" fmla="*/ 77664 h 2205387"/>
              <a:gd name="connsiteX20" fmla="*/ 1526499 w 2208067"/>
              <a:gd name="connsiteY20" fmla="*/ 83689 h 2205387"/>
              <a:gd name="connsiteX21" fmla="*/ 1543237 w 2208067"/>
              <a:gd name="connsiteY21" fmla="*/ 92393 h 2205387"/>
              <a:gd name="connsiteX22" fmla="*/ 1559305 w 2208067"/>
              <a:gd name="connsiteY22" fmla="*/ 103775 h 2205387"/>
              <a:gd name="connsiteX23" fmla="*/ 1573365 w 2208067"/>
              <a:gd name="connsiteY23" fmla="*/ 117165 h 2205387"/>
              <a:gd name="connsiteX24" fmla="*/ 1587426 w 2208067"/>
              <a:gd name="connsiteY24" fmla="*/ 132563 h 2205387"/>
              <a:gd name="connsiteX25" fmla="*/ 1600146 w 2208067"/>
              <a:gd name="connsiteY25" fmla="*/ 148632 h 2205387"/>
              <a:gd name="connsiteX26" fmla="*/ 1612866 w 2208067"/>
              <a:gd name="connsiteY26" fmla="*/ 165370 h 2205387"/>
              <a:gd name="connsiteX27" fmla="*/ 1625587 w 2208067"/>
              <a:gd name="connsiteY27" fmla="*/ 182108 h 2205387"/>
              <a:gd name="connsiteX28" fmla="*/ 1638308 w 2208067"/>
              <a:gd name="connsiteY28" fmla="*/ 198177 h 2205387"/>
              <a:gd name="connsiteX29" fmla="*/ 1651699 w 2208067"/>
              <a:gd name="connsiteY29" fmla="*/ 213575 h 2205387"/>
              <a:gd name="connsiteX30" fmla="*/ 1667097 w 2208067"/>
              <a:gd name="connsiteY30" fmla="*/ 226966 h 2205387"/>
              <a:gd name="connsiteX31" fmla="*/ 1681826 w 2208067"/>
              <a:gd name="connsiteY31" fmla="*/ 239018 h 2205387"/>
              <a:gd name="connsiteX32" fmla="*/ 1698565 w 2208067"/>
              <a:gd name="connsiteY32" fmla="*/ 248390 h 2205387"/>
              <a:gd name="connsiteX33" fmla="*/ 1716642 w 2208067"/>
              <a:gd name="connsiteY33" fmla="*/ 256425 h 2205387"/>
              <a:gd name="connsiteX34" fmla="*/ 1736058 w 2208067"/>
              <a:gd name="connsiteY34" fmla="*/ 263119 h 2205387"/>
              <a:gd name="connsiteX35" fmla="*/ 1756144 w 2208067"/>
              <a:gd name="connsiteY35" fmla="*/ 269145 h 2205387"/>
              <a:gd name="connsiteX36" fmla="*/ 1776228 w 2208067"/>
              <a:gd name="connsiteY36" fmla="*/ 274501 h 2205387"/>
              <a:gd name="connsiteX37" fmla="*/ 1796984 w 2208067"/>
              <a:gd name="connsiteY37" fmla="*/ 279857 h 2205387"/>
              <a:gd name="connsiteX38" fmla="*/ 1816399 w 2208067"/>
              <a:gd name="connsiteY38" fmla="*/ 285883 h 2205387"/>
              <a:gd name="connsiteX39" fmla="*/ 1835816 w 2208067"/>
              <a:gd name="connsiteY39" fmla="*/ 292578 h 2205387"/>
              <a:gd name="connsiteX40" fmla="*/ 1853892 w 2208067"/>
              <a:gd name="connsiteY40" fmla="*/ 300613 h 2205387"/>
              <a:gd name="connsiteX41" fmla="*/ 1869960 w 2208067"/>
              <a:gd name="connsiteY41" fmla="*/ 310655 h 2205387"/>
              <a:gd name="connsiteX42" fmla="*/ 1884691 w 2208067"/>
              <a:gd name="connsiteY42" fmla="*/ 322706 h 2205387"/>
              <a:gd name="connsiteX43" fmla="*/ 1896741 w 2208067"/>
              <a:gd name="connsiteY43" fmla="*/ 337436 h 2205387"/>
              <a:gd name="connsiteX44" fmla="*/ 1906785 w 2208067"/>
              <a:gd name="connsiteY44" fmla="*/ 353504 h 2205387"/>
              <a:gd name="connsiteX45" fmla="*/ 1914819 w 2208067"/>
              <a:gd name="connsiteY45" fmla="*/ 371581 h 2205387"/>
              <a:gd name="connsiteX46" fmla="*/ 1921514 w 2208067"/>
              <a:gd name="connsiteY46" fmla="*/ 390998 h 2205387"/>
              <a:gd name="connsiteX47" fmla="*/ 1927540 w 2208067"/>
              <a:gd name="connsiteY47" fmla="*/ 410413 h 2205387"/>
              <a:gd name="connsiteX48" fmla="*/ 1932896 w 2208067"/>
              <a:gd name="connsiteY48" fmla="*/ 431169 h 2205387"/>
              <a:gd name="connsiteX49" fmla="*/ 1938252 w 2208067"/>
              <a:gd name="connsiteY49" fmla="*/ 451253 h 2205387"/>
              <a:gd name="connsiteX50" fmla="*/ 1944278 w 2208067"/>
              <a:gd name="connsiteY50" fmla="*/ 471339 h 2205387"/>
              <a:gd name="connsiteX51" fmla="*/ 1950972 w 2208067"/>
              <a:gd name="connsiteY51" fmla="*/ 490756 h 2205387"/>
              <a:gd name="connsiteX52" fmla="*/ 1959007 w 2208067"/>
              <a:gd name="connsiteY52" fmla="*/ 508832 h 2205387"/>
              <a:gd name="connsiteX53" fmla="*/ 1968380 w 2208067"/>
              <a:gd name="connsiteY53" fmla="*/ 525570 h 2205387"/>
              <a:gd name="connsiteX54" fmla="*/ 1980431 w 2208067"/>
              <a:gd name="connsiteY54" fmla="*/ 540300 h 2205387"/>
              <a:gd name="connsiteX55" fmla="*/ 1993822 w 2208067"/>
              <a:gd name="connsiteY55" fmla="*/ 555699 h 2205387"/>
              <a:gd name="connsiteX56" fmla="*/ 2009221 w 2208067"/>
              <a:gd name="connsiteY56" fmla="*/ 569088 h 2205387"/>
              <a:gd name="connsiteX57" fmla="*/ 2025959 w 2208067"/>
              <a:gd name="connsiteY57" fmla="*/ 581810 h 2205387"/>
              <a:gd name="connsiteX58" fmla="*/ 2042697 w 2208067"/>
              <a:gd name="connsiteY58" fmla="*/ 594531 h 2205387"/>
              <a:gd name="connsiteX59" fmla="*/ 2059434 w 2208067"/>
              <a:gd name="connsiteY59" fmla="*/ 607251 h 2205387"/>
              <a:gd name="connsiteX60" fmla="*/ 2075502 w 2208067"/>
              <a:gd name="connsiteY60" fmla="*/ 619972 h 2205387"/>
              <a:gd name="connsiteX61" fmla="*/ 2090901 w 2208067"/>
              <a:gd name="connsiteY61" fmla="*/ 634032 h 2205387"/>
              <a:gd name="connsiteX62" fmla="*/ 2104293 w 2208067"/>
              <a:gd name="connsiteY62" fmla="*/ 648092 h 2205387"/>
              <a:gd name="connsiteX63" fmla="*/ 2115673 w 2208067"/>
              <a:gd name="connsiteY63" fmla="*/ 664160 h 2205387"/>
              <a:gd name="connsiteX64" fmla="*/ 2124377 w 2208067"/>
              <a:gd name="connsiteY64" fmla="*/ 680898 h 2205387"/>
              <a:gd name="connsiteX65" fmla="*/ 2130403 w 2208067"/>
              <a:gd name="connsiteY65" fmla="*/ 700983 h 2205387"/>
              <a:gd name="connsiteX66" fmla="*/ 2133081 w 2208067"/>
              <a:gd name="connsiteY66" fmla="*/ 721738 h 2205387"/>
              <a:gd name="connsiteX67" fmla="*/ 2133751 w 2208067"/>
              <a:gd name="connsiteY67" fmla="*/ 743163 h 2205387"/>
              <a:gd name="connsiteX68" fmla="*/ 2131741 w 2208067"/>
              <a:gd name="connsiteY68" fmla="*/ 765926 h 2205387"/>
              <a:gd name="connsiteX69" fmla="*/ 2129065 w 2208067"/>
              <a:gd name="connsiteY69" fmla="*/ 788690 h 2205387"/>
              <a:gd name="connsiteX70" fmla="*/ 2125717 w 2208067"/>
              <a:gd name="connsiteY70" fmla="*/ 811455 h 2205387"/>
              <a:gd name="connsiteX71" fmla="*/ 2123039 w 2208067"/>
              <a:gd name="connsiteY71" fmla="*/ 834217 h 2205387"/>
              <a:gd name="connsiteX72" fmla="*/ 2121699 w 2208067"/>
              <a:gd name="connsiteY72" fmla="*/ 856981 h 2205387"/>
              <a:gd name="connsiteX73" fmla="*/ 2121699 w 2208067"/>
              <a:gd name="connsiteY73" fmla="*/ 879075 h 2205387"/>
              <a:gd name="connsiteX74" fmla="*/ 2124377 w 2208067"/>
              <a:gd name="connsiteY74" fmla="*/ 899830 h 2205387"/>
              <a:gd name="connsiteX75" fmla="*/ 2129733 w 2208067"/>
              <a:gd name="connsiteY75" fmla="*/ 920585 h 2205387"/>
              <a:gd name="connsiteX76" fmla="*/ 2137767 w 2208067"/>
              <a:gd name="connsiteY76" fmla="*/ 940001 h 2205387"/>
              <a:gd name="connsiteX77" fmla="*/ 2147811 w 2208067"/>
              <a:gd name="connsiteY77" fmla="*/ 960086 h 2205387"/>
              <a:gd name="connsiteX78" fmla="*/ 2159193 w 2208067"/>
              <a:gd name="connsiteY78" fmla="*/ 980172 h 2205387"/>
              <a:gd name="connsiteX79" fmla="*/ 2171243 w 2208067"/>
              <a:gd name="connsiteY79" fmla="*/ 1000258 h 2205387"/>
              <a:gd name="connsiteX80" fmla="*/ 2182625 w 2208067"/>
              <a:gd name="connsiteY80" fmla="*/ 1019674 h 2205387"/>
              <a:gd name="connsiteX81" fmla="*/ 2192669 w 2208067"/>
              <a:gd name="connsiteY81" fmla="*/ 1040429 h 2205387"/>
              <a:gd name="connsiteX82" fmla="*/ 2200702 w 2208067"/>
              <a:gd name="connsiteY82" fmla="*/ 1060514 h 2205387"/>
              <a:gd name="connsiteX83" fmla="*/ 2206059 w 2208067"/>
              <a:gd name="connsiteY83" fmla="*/ 1081269 h 2205387"/>
              <a:gd name="connsiteX84" fmla="*/ 2208067 w 2208067"/>
              <a:gd name="connsiteY84" fmla="*/ 1102693 h 2205387"/>
              <a:gd name="connsiteX85" fmla="*/ 2206059 w 2208067"/>
              <a:gd name="connsiteY85" fmla="*/ 1124117 h 2205387"/>
              <a:gd name="connsiteX86" fmla="*/ 2200702 w 2208067"/>
              <a:gd name="connsiteY86" fmla="*/ 1144872 h 2205387"/>
              <a:gd name="connsiteX87" fmla="*/ 2192669 w 2208067"/>
              <a:gd name="connsiteY87" fmla="*/ 1164959 h 2205387"/>
              <a:gd name="connsiteX88" fmla="*/ 2182625 w 2208067"/>
              <a:gd name="connsiteY88" fmla="*/ 1185713 h 2205387"/>
              <a:gd name="connsiteX89" fmla="*/ 2171243 w 2208067"/>
              <a:gd name="connsiteY89" fmla="*/ 1205130 h 2205387"/>
              <a:gd name="connsiteX90" fmla="*/ 2159193 w 2208067"/>
              <a:gd name="connsiteY90" fmla="*/ 1225216 h 2205387"/>
              <a:gd name="connsiteX91" fmla="*/ 2147811 w 2208067"/>
              <a:gd name="connsiteY91" fmla="*/ 1245301 h 2205387"/>
              <a:gd name="connsiteX92" fmla="*/ 2137767 w 2208067"/>
              <a:gd name="connsiteY92" fmla="*/ 1265386 h 2205387"/>
              <a:gd name="connsiteX93" fmla="*/ 2129733 w 2208067"/>
              <a:gd name="connsiteY93" fmla="*/ 1284802 h 2205387"/>
              <a:gd name="connsiteX94" fmla="*/ 2124377 w 2208067"/>
              <a:gd name="connsiteY94" fmla="*/ 1305558 h 2205387"/>
              <a:gd name="connsiteX95" fmla="*/ 2121699 w 2208067"/>
              <a:gd name="connsiteY95" fmla="*/ 1326312 h 2205387"/>
              <a:gd name="connsiteX96" fmla="*/ 2121699 w 2208067"/>
              <a:gd name="connsiteY96" fmla="*/ 1348406 h 2205387"/>
              <a:gd name="connsiteX97" fmla="*/ 2123039 w 2208067"/>
              <a:gd name="connsiteY97" fmla="*/ 1371169 h 2205387"/>
              <a:gd name="connsiteX98" fmla="*/ 2125717 w 2208067"/>
              <a:gd name="connsiteY98" fmla="*/ 1393933 h 2205387"/>
              <a:gd name="connsiteX99" fmla="*/ 2129065 w 2208067"/>
              <a:gd name="connsiteY99" fmla="*/ 1416697 h 2205387"/>
              <a:gd name="connsiteX100" fmla="*/ 2131741 w 2208067"/>
              <a:gd name="connsiteY100" fmla="*/ 1439461 h 2205387"/>
              <a:gd name="connsiteX101" fmla="*/ 2133751 w 2208067"/>
              <a:gd name="connsiteY101" fmla="*/ 1462224 h 2205387"/>
              <a:gd name="connsiteX102" fmla="*/ 2133081 w 2208067"/>
              <a:gd name="connsiteY102" fmla="*/ 1483649 h 2205387"/>
              <a:gd name="connsiteX103" fmla="*/ 2130403 w 2208067"/>
              <a:gd name="connsiteY103" fmla="*/ 1504404 h 2205387"/>
              <a:gd name="connsiteX104" fmla="*/ 2124377 w 2208067"/>
              <a:gd name="connsiteY104" fmla="*/ 1524489 h 2205387"/>
              <a:gd name="connsiteX105" fmla="*/ 2115673 w 2208067"/>
              <a:gd name="connsiteY105" fmla="*/ 1541227 h 2205387"/>
              <a:gd name="connsiteX106" fmla="*/ 2104293 w 2208067"/>
              <a:gd name="connsiteY106" fmla="*/ 1557295 h 2205387"/>
              <a:gd name="connsiteX107" fmla="*/ 2090901 w 2208067"/>
              <a:gd name="connsiteY107" fmla="*/ 1571355 h 2205387"/>
              <a:gd name="connsiteX108" fmla="*/ 2075502 w 2208067"/>
              <a:gd name="connsiteY108" fmla="*/ 1585414 h 2205387"/>
              <a:gd name="connsiteX109" fmla="*/ 2059434 w 2208067"/>
              <a:gd name="connsiteY109" fmla="*/ 1598135 h 2205387"/>
              <a:gd name="connsiteX110" fmla="*/ 2042697 w 2208067"/>
              <a:gd name="connsiteY110" fmla="*/ 1610856 h 2205387"/>
              <a:gd name="connsiteX111" fmla="*/ 2025959 w 2208067"/>
              <a:gd name="connsiteY111" fmla="*/ 1623577 h 2205387"/>
              <a:gd name="connsiteX112" fmla="*/ 2009221 w 2208067"/>
              <a:gd name="connsiteY112" fmla="*/ 1636298 h 2205387"/>
              <a:gd name="connsiteX113" fmla="*/ 1993822 w 2208067"/>
              <a:gd name="connsiteY113" fmla="*/ 1649688 h 2205387"/>
              <a:gd name="connsiteX114" fmla="*/ 1980431 w 2208067"/>
              <a:gd name="connsiteY114" fmla="*/ 1665087 h 2205387"/>
              <a:gd name="connsiteX115" fmla="*/ 1968380 w 2208067"/>
              <a:gd name="connsiteY115" fmla="*/ 1679817 h 2205387"/>
              <a:gd name="connsiteX116" fmla="*/ 1959007 w 2208067"/>
              <a:gd name="connsiteY116" fmla="*/ 1696554 h 2205387"/>
              <a:gd name="connsiteX117" fmla="*/ 1950972 w 2208067"/>
              <a:gd name="connsiteY117" fmla="*/ 1714631 h 2205387"/>
              <a:gd name="connsiteX118" fmla="*/ 1944278 w 2208067"/>
              <a:gd name="connsiteY118" fmla="*/ 1734047 h 2205387"/>
              <a:gd name="connsiteX119" fmla="*/ 1938252 w 2208067"/>
              <a:gd name="connsiteY119" fmla="*/ 1754133 h 2205387"/>
              <a:gd name="connsiteX120" fmla="*/ 1932896 w 2208067"/>
              <a:gd name="connsiteY120" fmla="*/ 1774219 h 2205387"/>
              <a:gd name="connsiteX121" fmla="*/ 1927540 w 2208067"/>
              <a:gd name="connsiteY121" fmla="*/ 1794974 h 2205387"/>
              <a:gd name="connsiteX122" fmla="*/ 1921514 w 2208067"/>
              <a:gd name="connsiteY122" fmla="*/ 1814390 h 2205387"/>
              <a:gd name="connsiteX123" fmla="*/ 1914819 w 2208067"/>
              <a:gd name="connsiteY123" fmla="*/ 1833805 h 2205387"/>
              <a:gd name="connsiteX124" fmla="*/ 1906785 w 2208067"/>
              <a:gd name="connsiteY124" fmla="*/ 1851883 h 2205387"/>
              <a:gd name="connsiteX125" fmla="*/ 1896741 w 2208067"/>
              <a:gd name="connsiteY125" fmla="*/ 1867952 h 2205387"/>
              <a:gd name="connsiteX126" fmla="*/ 1884691 w 2208067"/>
              <a:gd name="connsiteY126" fmla="*/ 1882680 h 2205387"/>
              <a:gd name="connsiteX127" fmla="*/ 1869960 w 2208067"/>
              <a:gd name="connsiteY127" fmla="*/ 1894732 h 2205387"/>
              <a:gd name="connsiteX128" fmla="*/ 1853892 w 2208067"/>
              <a:gd name="connsiteY128" fmla="*/ 1904774 h 2205387"/>
              <a:gd name="connsiteX129" fmla="*/ 1835816 w 2208067"/>
              <a:gd name="connsiteY129" fmla="*/ 1912808 h 2205387"/>
              <a:gd name="connsiteX130" fmla="*/ 1816399 w 2208067"/>
              <a:gd name="connsiteY130" fmla="*/ 1919504 h 2205387"/>
              <a:gd name="connsiteX131" fmla="*/ 1796984 w 2208067"/>
              <a:gd name="connsiteY131" fmla="*/ 1925529 h 2205387"/>
              <a:gd name="connsiteX132" fmla="*/ 1776228 w 2208067"/>
              <a:gd name="connsiteY132" fmla="*/ 1930886 h 2205387"/>
              <a:gd name="connsiteX133" fmla="*/ 1756144 w 2208067"/>
              <a:gd name="connsiteY133" fmla="*/ 1936242 h 2205387"/>
              <a:gd name="connsiteX134" fmla="*/ 1736058 w 2208067"/>
              <a:gd name="connsiteY134" fmla="*/ 1942267 h 2205387"/>
              <a:gd name="connsiteX135" fmla="*/ 1716642 w 2208067"/>
              <a:gd name="connsiteY135" fmla="*/ 1948962 h 2205387"/>
              <a:gd name="connsiteX136" fmla="*/ 1698565 w 2208067"/>
              <a:gd name="connsiteY136" fmla="*/ 1956997 h 2205387"/>
              <a:gd name="connsiteX137" fmla="*/ 1681826 w 2208067"/>
              <a:gd name="connsiteY137" fmla="*/ 1966370 h 2205387"/>
              <a:gd name="connsiteX138" fmla="*/ 1667097 w 2208067"/>
              <a:gd name="connsiteY138" fmla="*/ 1978420 h 2205387"/>
              <a:gd name="connsiteX139" fmla="*/ 1651699 w 2208067"/>
              <a:gd name="connsiteY139" fmla="*/ 1991811 h 2205387"/>
              <a:gd name="connsiteX140" fmla="*/ 1638308 w 2208067"/>
              <a:gd name="connsiteY140" fmla="*/ 2007210 h 2205387"/>
              <a:gd name="connsiteX141" fmla="*/ 1625587 w 2208067"/>
              <a:gd name="connsiteY141" fmla="*/ 2023278 h 2205387"/>
              <a:gd name="connsiteX142" fmla="*/ 1612866 w 2208067"/>
              <a:gd name="connsiteY142" fmla="*/ 2040016 h 2205387"/>
              <a:gd name="connsiteX143" fmla="*/ 1600146 w 2208067"/>
              <a:gd name="connsiteY143" fmla="*/ 2056754 h 2205387"/>
              <a:gd name="connsiteX144" fmla="*/ 1587426 w 2208067"/>
              <a:gd name="connsiteY144" fmla="*/ 2072823 h 2205387"/>
              <a:gd name="connsiteX145" fmla="*/ 1573365 w 2208067"/>
              <a:gd name="connsiteY145" fmla="*/ 2088222 h 2205387"/>
              <a:gd name="connsiteX146" fmla="*/ 1559305 w 2208067"/>
              <a:gd name="connsiteY146" fmla="*/ 2101612 h 2205387"/>
              <a:gd name="connsiteX147" fmla="*/ 1543237 w 2208067"/>
              <a:gd name="connsiteY147" fmla="*/ 2112994 h 2205387"/>
              <a:gd name="connsiteX148" fmla="*/ 1526499 w 2208067"/>
              <a:gd name="connsiteY148" fmla="*/ 2121698 h 2205387"/>
              <a:gd name="connsiteX149" fmla="*/ 1506414 w 2208067"/>
              <a:gd name="connsiteY149" fmla="*/ 2127723 h 2205387"/>
              <a:gd name="connsiteX150" fmla="*/ 1485659 w 2208067"/>
              <a:gd name="connsiteY150" fmla="*/ 2130402 h 2205387"/>
              <a:gd name="connsiteX151" fmla="*/ 1464234 w 2208067"/>
              <a:gd name="connsiteY151" fmla="*/ 2131071 h 2205387"/>
              <a:gd name="connsiteX152" fmla="*/ 1441471 w 2208067"/>
              <a:gd name="connsiteY152" fmla="*/ 2129062 h 2205387"/>
              <a:gd name="connsiteX153" fmla="*/ 1418706 w 2208067"/>
              <a:gd name="connsiteY153" fmla="*/ 2126385 h 2205387"/>
              <a:gd name="connsiteX154" fmla="*/ 1395942 w 2208067"/>
              <a:gd name="connsiteY154" fmla="*/ 2123036 h 2205387"/>
              <a:gd name="connsiteX155" fmla="*/ 1373180 w 2208067"/>
              <a:gd name="connsiteY155" fmla="*/ 2120359 h 2205387"/>
              <a:gd name="connsiteX156" fmla="*/ 1350416 w 2208067"/>
              <a:gd name="connsiteY156" fmla="*/ 2119020 h 2205387"/>
              <a:gd name="connsiteX157" fmla="*/ 1328322 w 2208067"/>
              <a:gd name="connsiteY157" fmla="*/ 2119020 h 2205387"/>
              <a:gd name="connsiteX158" fmla="*/ 1307567 w 2208067"/>
              <a:gd name="connsiteY158" fmla="*/ 2121698 h 2205387"/>
              <a:gd name="connsiteX159" fmla="*/ 1286811 w 2208067"/>
              <a:gd name="connsiteY159" fmla="*/ 2127054 h 2205387"/>
              <a:gd name="connsiteX160" fmla="*/ 1266726 w 2208067"/>
              <a:gd name="connsiteY160" fmla="*/ 2135088 h 2205387"/>
              <a:gd name="connsiteX161" fmla="*/ 1246641 w 2208067"/>
              <a:gd name="connsiteY161" fmla="*/ 2145800 h 2205387"/>
              <a:gd name="connsiteX162" fmla="*/ 1226555 w 2208067"/>
              <a:gd name="connsiteY162" fmla="*/ 2156513 h 2205387"/>
              <a:gd name="connsiteX163" fmla="*/ 1206470 w 2208067"/>
              <a:gd name="connsiteY163" fmla="*/ 2168563 h 2205387"/>
              <a:gd name="connsiteX164" fmla="*/ 1187053 w 2208067"/>
              <a:gd name="connsiteY164" fmla="*/ 2179945 h 2205387"/>
              <a:gd name="connsiteX165" fmla="*/ 1166298 w 2208067"/>
              <a:gd name="connsiteY165" fmla="*/ 2189988 h 2205387"/>
              <a:gd name="connsiteX166" fmla="*/ 1146213 w 2208067"/>
              <a:gd name="connsiteY166" fmla="*/ 2198023 h 2205387"/>
              <a:gd name="connsiteX167" fmla="*/ 1125458 w 2208067"/>
              <a:gd name="connsiteY167" fmla="*/ 2203379 h 2205387"/>
              <a:gd name="connsiteX168" fmla="*/ 1104034 w 2208067"/>
              <a:gd name="connsiteY168" fmla="*/ 2205387 h 2205387"/>
              <a:gd name="connsiteX169" fmla="*/ 1082609 w 2208067"/>
              <a:gd name="connsiteY169" fmla="*/ 2203379 h 2205387"/>
              <a:gd name="connsiteX170" fmla="*/ 1061855 w 2208067"/>
              <a:gd name="connsiteY170" fmla="*/ 2198023 h 2205387"/>
              <a:gd name="connsiteX171" fmla="*/ 1041769 w 2208067"/>
              <a:gd name="connsiteY171" fmla="*/ 2189988 h 2205387"/>
              <a:gd name="connsiteX172" fmla="*/ 1021014 w 2208067"/>
              <a:gd name="connsiteY172" fmla="*/ 2179945 h 2205387"/>
              <a:gd name="connsiteX173" fmla="*/ 1001598 w 2208067"/>
              <a:gd name="connsiteY173" fmla="*/ 2168563 h 2205387"/>
              <a:gd name="connsiteX174" fmla="*/ 981512 w 2208067"/>
              <a:gd name="connsiteY174" fmla="*/ 2156513 h 2205387"/>
              <a:gd name="connsiteX175" fmla="*/ 961427 w 2208067"/>
              <a:gd name="connsiteY175" fmla="*/ 2145800 h 2205387"/>
              <a:gd name="connsiteX176" fmla="*/ 941342 w 2208067"/>
              <a:gd name="connsiteY176" fmla="*/ 2135088 h 2205387"/>
              <a:gd name="connsiteX177" fmla="*/ 921925 w 2208067"/>
              <a:gd name="connsiteY177" fmla="*/ 2127054 h 2205387"/>
              <a:gd name="connsiteX178" fmla="*/ 900501 w 2208067"/>
              <a:gd name="connsiteY178" fmla="*/ 2121698 h 2205387"/>
              <a:gd name="connsiteX179" fmla="*/ 879747 w 2208067"/>
              <a:gd name="connsiteY179" fmla="*/ 2119020 h 2205387"/>
              <a:gd name="connsiteX180" fmla="*/ 857651 w 2208067"/>
              <a:gd name="connsiteY180" fmla="*/ 2119020 h 2205387"/>
              <a:gd name="connsiteX181" fmla="*/ 834888 w 2208067"/>
              <a:gd name="connsiteY181" fmla="*/ 2120359 h 2205387"/>
              <a:gd name="connsiteX182" fmla="*/ 812125 w 2208067"/>
              <a:gd name="connsiteY182" fmla="*/ 2123036 h 2205387"/>
              <a:gd name="connsiteX183" fmla="*/ 789361 w 2208067"/>
              <a:gd name="connsiteY183" fmla="*/ 2126385 h 2205387"/>
              <a:gd name="connsiteX184" fmla="*/ 766598 w 2208067"/>
              <a:gd name="connsiteY184" fmla="*/ 2129062 h 2205387"/>
              <a:gd name="connsiteX185" fmla="*/ 743834 w 2208067"/>
              <a:gd name="connsiteY185" fmla="*/ 2131071 h 2205387"/>
              <a:gd name="connsiteX186" fmla="*/ 722410 w 2208067"/>
              <a:gd name="connsiteY186" fmla="*/ 2130402 h 2205387"/>
              <a:gd name="connsiteX187" fmla="*/ 701655 w 2208067"/>
              <a:gd name="connsiteY187" fmla="*/ 2127723 h 2205387"/>
              <a:gd name="connsiteX188" fmla="*/ 681569 w 2208067"/>
              <a:gd name="connsiteY188" fmla="*/ 2121698 h 2205387"/>
              <a:gd name="connsiteX189" fmla="*/ 664831 w 2208067"/>
              <a:gd name="connsiteY189" fmla="*/ 2112994 h 2205387"/>
              <a:gd name="connsiteX190" fmla="*/ 648763 w 2208067"/>
              <a:gd name="connsiteY190" fmla="*/ 2101612 h 2205387"/>
              <a:gd name="connsiteX191" fmla="*/ 634703 w 2208067"/>
              <a:gd name="connsiteY191" fmla="*/ 2088222 h 2205387"/>
              <a:gd name="connsiteX192" fmla="*/ 620642 w 2208067"/>
              <a:gd name="connsiteY192" fmla="*/ 2072823 h 2205387"/>
              <a:gd name="connsiteX193" fmla="*/ 607922 w 2208067"/>
              <a:gd name="connsiteY193" fmla="*/ 2056754 h 2205387"/>
              <a:gd name="connsiteX194" fmla="*/ 595201 w 2208067"/>
              <a:gd name="connsiteY194" fmla="*/ 2040016 h 2205387"/>
              <a:gd name="connsiteX195" fmla="*/ 582481 w 2208067"/>
              <a:gd name="connsiteY195" fmla="*/ 2023278 h 2205387"/>
              <a:gd name="connsiteX196" fmla="*/ 569760 w 2208067"/>
              <a:gd name="connsiteY196" fmla="*/ 2007210 h 2205387"/>
              <a:gd name="connsiteX197" fmla="*/ 556368 w 2208067"/>
              <a:gd name="connsiteY197" fmla="*/ 1991811 h 2205387"/>
              <a:gd name="connsiteX198" fmla="*/ 540970 w 2208067"/>
              <a:gd name="connsiteY198" fmla="*/ 1978420 h 2205387"/>
              <a:gd name="connsiteX199" fmla="*/ 526241 w 2208067"/>
              <a:gd name="connsiteY199" fmla="*/ 1966370 h 2205387"/>
              <a:gd name="connsiteX200" fmla="*/ 509504 w 2208067"/>
              <a:gd name="connsiteY200" fmla="*/ 1956997 h 2205387"/>
              <a:gd name="connsiteX201" fmla="*/ 491426 w 2208067"/>
              <a:gd name="connsiteY201" fmla="*/ 1948962 h 2205387"/>
              <a:gd name="connsiteX202" fmla="*/ 472011 w 2208067"/>
              <a:gd name="connsiteY202" fmla="*/ 1942267 h 2205387"/>
              <a:gd name="connsiteX203" fmla="*/ 451925 w 2208067"/>
              <a:gd name="connsiteY203" fmla="*/ 1936242 h 2205387"/>
              <a:gd name="connsiteX204" fmla="*/ 431839 w 2208067"/>
              <a:gd name="connsiteY204" fmla="*/ 1930886 h 2205387"/>
              <a:gd name="connsiteX205" fmla="*/ 411084 w 2208067"/>
              <a:gd name="connsiteY205" fmla="*/ 1925529 h 2205387"/>
              <a:gd name="connsiteX206" fmla="*/ 391668 w 2208067"/>
              <a:gd name="connsiteY206" fmla="*/ 1919504 h 2205387"/>
              <a:gd name="connsiteX207" fmla="*/ 372252 w 2208067"/>
              <a:gd name="connsiteY207" fmla="*/ 1912808 h 2205387"/>
              <a:gd name="connsiteX208" fmla="*/ 354176 w 2208067"/>
              <a:gd name="connsiteY208" fmla="*/ 1904774 h 2205387"/>
              <a:gd name="connsiteX209" fmla="*/ 338107 w 2208067"/>
              <a:gd name="connsiteY209" fmla="*/ 1894732 h 2205387"/>
              <a:gd name="connsiteX210" fmla="*/ 323377 w 2208067"/>
              <a:gd name="connsiteY210" fmla="*/ 1882680 h 2205387"/>
              <a:gd name="connsiteX211" fmla="*/ 311327 w 2208067"/>
              <a:gd name="connsiteY211" fmla="*/ 1867952 h 2205387"/>
              <a:gd name="connsiteX212" fmla="*/ 301283 w 2208067"/>
              <a:gd name="connsiteY212" fmla="*/ 1851883 h 2205387"/>
              <a:gd name="connsiteX213" fmla="*/ 293250 w 2208067"/>
              <a:gd name="connsiteY213" fmla="*/ 1833805 h 2205387"/>
              <a:gd name="connsiteX214" fmla="*/ 286555 w 2208067"/>
              <a:gd name="connsiteY214" fmla="*/ 1814390 h 2205387"/>
              <a:gd name="connsiteX215" fmla="*/ 280529 w 2208067"/>
              <a:gd name="connsiteY215" fmla="*/ 1794974 h 2205387"/>
              <a:gd name="connsiteX216" fmla="*/ 275173 w 2208067"/>
              <a:gd name="connsiteY216" fmla="*/ 1774219 h 2205387"/>
              <a:gd name="connsiteX217" fmla="*/ 269817 w 2208067"/>
              <a:gd name="connsiteY217" fmla="*/ 1754133 h 2205387"/>
              <a:gd name="connsiteX218" fmla="*/ 263791 w 2208067"/>
              <a:gd name="connsiteY218" fmla="*/ 1734047 h 2205387"/>
              <a:gd name="connsiteX219" fmla="*/ 257096 w 2208067"/>
              <a:gd name="connsiteY219" fmla="*/ 1714631 h 2205387"/>
              <a:gd name="connsiteX220" fmla="*/ 249062 w 2208067"/>
              <a:gd name="connsiteY220" fmla="*/ 1696554 h 2205387"/>
              <a:gd name="connsiteX221" fmla="*/ 239688 w 2208067"/>
              <a:gd name="connsiteY221" fmla="*/ 1679817 h 2205387"/>
              <a:gd name="connsiteX222" fmla="*/ 227636 w 2208067"/>
              <a:gd name="connsiteY222" fmla="*/ 1665087 h 2205387"/>
              <a:gd name="connsiteX223" fmla="*/ 214246 w 2208067"/>
              <a:gd name="connsiteY223" fmla="*/ 1649688 h 2205387"/>
              <a:gd name="connsiteX224" fmla="*/ 198848 w 2208067"/>
              <a:gd name="connsiteY224" fmla="*/ 1636298 h 2205387"/>
              <a:gd name="connsiteX225" fmla="*/ 182778 w 2208067"/>
              <a:gd name="connsiteY225" fmla="*/ 1623577 h 2205387"/>
              <a:gd name="connsiteX226" fmla="*/ 165371 w 2208067"/>
              <a:gd name="connsiteY226" fmla="*/ 1610856 h 2205387"/>
              <a:gd name="connsiteX227" fmla="*/ 148634 w 2208067"/>
              <a:gd name="connsiteY227" fmla="*/ 1598135 h 2205387"/>
              <a:gd name="connsiteX228" fmla="*/ 132565 w 2208067"/>
              <a:gd name="connsiteY228" fmla="*/ 1585414 h 2205387"/>
              <a:gd name="connsiteX229" fmla="*/ 117167 w 2208067"/>
              <a:gd name="connsiteY229" fmla="*/ 1571355 h 2205387"/>
              <a:gd name="connsiteX230" fmla="*/ 103776 w 2208067"/>
              <a:gd name="connsiteY230" fmla="*/ 1557295 h 2205387"/>
              <a:gd name="connsiteX231" fmla="*/ 92394 w 2208067"/>
              <a:gd name="connsiteY231" fmla="*/ 1541227 h 2205387"/>
              <a:gd name="connsiteX232" fmla="*/ 83691 w 2208067"/>
              <a:gd name="connsiteY232" fmla="*/ 1524489 h 2205387"/>
              <a:gd name="connsiteX233" fmla="*/ 77665 w 2208067"/>
              <a:gd name="connsiteY233" fmla="*/ 1504404 h 2205387"/>
              <a:gd name="connsiteX234" fmla="*/ 74987 w 2208067"/>
              <a:gd name="connsiteY234" fmla="*/ 1483649 h 2205387"/>
              <a:gd name="connsiteX235" fmla="*/ 74317 w 2208067"/>
              <a:gd name="connsiteY235" fmla="*/ 1462224 h 2205387"/>
              <a:gd name="connsiteX236" fmla="*/ 76327 w 2208067"/>
              <a:gd name="connsiteY236" fmla="*/ 1439461 h 2205387"/>
              <a:gd name="connsiteX237" fmla="*/ 79004 w 2208067"/>
              <a:gd name="connsiteY237" fmla="*/ 1416697 h 2205387"/>
              <a:gd name="connsiteX238" fmla="*/ 82352 w 2208067"/>
              <a:gd name="connsiteY238" fmla="*/ 1393933 h 2205387"/>
              <a:gd name="connsiteX239" fmla="*/ 85030 w 2208067"/>
              <a:gd name="connsiteY239" fmla="*/ 1371169 h 2205387"/>
              <a:gd name="connsiteX240" fmla="*/ 86368 w 2208067"/>
              <a:gd name="connsiteY240" fmla="*/ 1348406 h 2205387"/>
              <a:gd name="connsiteX241" fmla="*/ 86368 w 2208067"/>
              <a:gd name="connsiteY241" fmla="*/ 1326312 h 2205387"/>
              <a:gd name="connsiteX242" fmla="*/ 83691 w 2208067"/>
              <a:gd name="connsiteY242" fmla="*/ 1305558 h 2205387"/>
              <a:gd name="connsiteX243" fmla="*/ 78334 w 2208067"/>
              <a:gd name="connsiteY243" fmla="*/ 1284802 h 2205387"/>
              <a:gd name="connsiteX244" fmla="*/ 70301 w 2208067"/>
              <a:gd name="connsiteY244" fmla="*/ 1265386 h 2205387"/>
              <a:gd name="connsiteX245" fmla="*/ 59588 w 2208067"/>
              <a:gd name="connsiteY245" fmla="*/ 1245301 h 2205387"/>
              <a:gd name="connsiteX246" fmla="*/ 48876 w 2208067"/>
              <a:gd name="connsiteY246" fmla="*/ 1225216 h 2205387"/>
              <a:gd name="connsiteX247" fmla="*/ 36825 w 2208067"/>
              <a:gd name="connsiteY247" fmla="*/ 1205130 h 2205387"/>
              <a:gd name="connsiteX248" fmla="*/ 25442 w 2208067"/>
              <a:gd name="connsiteY248" fmla="*/ 1185713 h 2205387"/>
              <a:gd name="connsiteX249" fmla="*/ 15399 w 2208067"/>
              <a:gd name="connsiteY249" fmla="*/ 1164959 h 2205387"/>
              <a:gd name="connsiteX250" fmla="*/ 7365 w 2208067"/>
              <a:gd name="connsiteY250" fmla="*/ 1144872 h 2205387"/>
              <a:gd name="connsiteX251" fmla="*/ 2009 w 2208067"/>
              <a:gd name="connsiteY251" fmla="*/ 1124117 h 2205387"/>
              <a:gd name="connsiteX252" fmla="*/ 0 w 2208067"/>
              <a:gd name="connsiteY252" fmla="*/ 1102693 h 2205387"/>
              <a:gd name="connsiteX253" fmla="*/ 2009 w 2208067"/>
              <a:gd name="connsiteY253" fmla="*/ 1081269 h 2205387"/>
              <a:gd name="connsiteX254" fmla="*/ 7365 w 2208067"/>
              <a:gd name="connsiteY254" fmla="*/ 1060514 h 2205387"/>
              <a:gd name="connsiteX255" fmla="*/ 15399 w 2208067"/>
              <a:gd name="connsiteY255" fmla="*/ 1040429 h 2205387"/>
              <a:gd name="connsiteX256" fmla="*/ 25442 w 2208067"/>
              <a:gd name="connsiteY256" fmla="*/ 1019674 h 2205387"/>
              <a:gd name="connsiteX257" fmla="*/ 36825 w 2208067"/>
              <a:gd name="connsiteY257" fmla="*/ 1000258 h 2205387"/>
              <a:gd name="connsiteX258" fmla="*/ 48876 w 2208067"/>
              <a:gd name="connsiteY258" fmla="*/ 980172 h 2205387"/>
              <a:gd name="connsiteX259" fmla="*/ 59588 w 2208067"/>
              <a:gd name="connsiteY259" fmla="*/ 960086 h 2205387"/>
              <a:gd name="connsiteX260" fmla="*/ 70301 w 2208067"/>
              <a:gd name="connsiteY260" fmla="*/ 940001 h 2205387"/>
              <a:gd name="connsiteX261" fmla="*/ 78334 w 2208067"/>
              <a:gd name="connsiteY261" fmla="*/ 920585 h 2205387"/>
              <a:gd name="connsiteX262" fmla="*/ 83691 w 2208067"/>
              <a:gd name="connsiteY262" fmla="*/ 899830 h 2205387"/>
              <a:gd name="connsiteX263" fmla="*/ 86368 w 2208067"/>
              <a:gd name="connsiteY263" fmla="*/ 879075 h 2205387"/>
              <a:gd name="connsiteX264" fmla="*/ 86368 w 2208067"/>
              <a:gd name="connsiteY264" fmla="*/ 856981 h 2205387"/>
              <a:gd name="connsiteX265" fmla="*/ 85030 w 2208067"/>
              <a:gd name="connsiteY265" fmla="*/ 834217 h 2205387"/>
              <a:gd name="connsiteX266" fmla="*/ 82352 w 2208067"/>
              <a:gd name="connsiteY266" fmla="*/ 811455 h 2205387"/>
              <a:gd name="connsiteX267" fmla="*/ 79004 w 2208067"/>
              <a:gd name="connsiteY267" fmla="*/ 788690 h 2205387"/>
              <a:gd name="connsiteX268" fmla="*/ 76327 w 2208067"/>
              <a:gd name="connsiteY268" fmla="*/ 765926 h 2205387"/>
              <a:gd name="connsiteX269" fmla="*/ 74317 w 2208067"/>
              <a:gd name="connsiteY269" fmla="*/ 743163 h 2205387"/>
              <a:gd name="connsiteX270" fmla="*/ 74987 w 2208067"/>
              <a:gd name="connsiteY270" fmla="*/ 721738 h 2205387"/>
              <a:gd name="connsiteX271" fmla="*/ 77665 w 2208067"/>
              <a:gd name="connsiteY271" fmla="*/ 700983 h 2205387"/>
              <a:gd name="connsiteX272" fmla="*/ 83691 w 2208067"/>
              <a:gd name="connsiteY272" fmla="*/ 680898 h 2205387"/>
              <a:gd name="connsiteX273" fmla="*/ 92394 w 2208067"/>
              <a:gd name="connsiteY273" fmla="*/ 664160 h 2205387"/>
              <a:gd name="connsiteX274" fmla="*/ 103776 w 2208067"/>
              <a:gd name="connsiteY274" fmla="*/ 648092 h 2205387"/>
              <a:gd name="connsiteX275" fmla="*/ 117167 w 2208067"/>
              <a:gd name="connsiteY275" fmla="*/ 634032 h 2205387"/>
              <a:gd name="connsiteX276" fmla="*/ 132565 w 2208067"/>
              <a:gd name="connsiteY276" fmla="*/ 619972 h 2205387"/>
              <a:gd name="connsiteX277" fmla="*/ 148634 w 2208067"/>
              <a:gd name="connsiteY277" fmla="*/ 607251 h 2205387"/>
              <a:gd name="connsiteX278" fmla="*/ 165371 w 2208067"/>
              <a:gd name="connsiteY278" fmla="*/ 594531 h 2205387"/>
              <a:gd name="connsiteX279" fmla="*/ 182778 w 2208067"/>
              <a:gd name="connsiteY279" fmla="*/ 581810 h 2205387"/>
              <a:gd name="connsiteX280" fmla="*/ 198848 w 2208067"/>
              <a:gd name="connsiteY280" fmla="*/ 569088 h 2205387"/>
              <a:gd name="connsiteX281" fmla="*/ 214246 w 2208067"/>
              <a:gd name="connsiteY281" fmla="*/ 555699 h 2205387"/>
              <a:gd name="connsiteX282" fmla="*/ 227636 w 2208067"/>
              <a:gd name="connsiteY282" fmla="*/ 540300 h 2205387"/>
              <a:gd name="connsiteX283" fmla="*/ 239688 w 2208067"/>
              <a:gd name="connsiteY283" fmla="*/ 525570 h 2205387"/>
              <a:gd name="connsiteX284" fmla="*/ 249062 w 2208067"/>
              <a:gd name="connsiteY284" fmla="*/ 508832 h 2205387"/>
              <a:gd name="connsiteX285" fmla="*/ 257096 w 2208067"/>
              <a:gd name="connsiteY285" fmla="*/ 490756 h 2205387"/>
              <a:gd name="connsiteX286" fmla="*/ 263791 w 2208067"/>
              <a:gd name="connsiteY286" fmla="*/ 471339 h 2205387"/>
              <a:gd name="connsiteX287" fmla="*/ 269817 w 2208067"/>
              <a:gd name="connsiteY287" fmla="*/ 451253 h 2205387"/>
              <a:gd name="connsiteX288" fmla="*/ 275173 w 2208067"/>
              <a:gd name="connsiteY288" fmla="*/ 431169 h 2205387"/>
              <a:gd name="connsiteX289" fmla="*/ 280529 w 2208067"/>
              <a:gd name="connsiteY289" fmla="*/ 410413 h 2205387"/>
              <a:gd name="connsiteX290" fmla="*/ 286555 w 2208067"/>
              <a:gd name="connsiteY290" fmla="*/ 390998 h 2205387"/>
              <a:gd name="connsiteX291" fmla="*/ 293250 w 2208067"/>
              <a:gd name="connsiteY291" fmla="*/ 371581 h 2205387"/>
              <a:gd name="connsiteX292" fmla="*/ 301283 w 2208067"/>
              <a:gd name="connsiteY292" fmla="*/ 353504 h 2205387"/>
              <a:gd name="connsiteX293" fmla="*/ 311327 w 2208067"/>
              <a:gd name="connsiteY293" fmla="*/ 337436 h 2205387"/>
              <a:gd name="connsiteX294" fmla="*/ 323377 w 2208067"/>
              <a:gd name="connsiteY294" fmla="*/ 322706 h 2205387"/>
              <a:gd name="connsiteX295" fmla="*/ 338107 w 2208067"/>
              <a:gd name="connsiteY295" fmla="*/ 310655 h 2205387"/>
              <a:gd name="connsiteX296" fmla="*/ 354176 w 2208067"/>
              <a:gd name="connsiteY296" fmla="*/ 300613 h 2205387"/>
              <a:gd name="connsiteX297" fmla="*/ 372252 w 2208067"/>
              <a:gd name="connsiteY297" fmla="*/ 292578 h 2205387"/>
              <a:gd name="connsiteX298" fmla="*/ 391668 w 2208067"/>
              <a:gd name="connsiteY298" fmla="*/ 285883 h 2205387"/>
              <a:gd name="connsiteX299" fmla="*/ 411084 w 2208067"/>
              <a:gd name="connsiteY299" fmla="*/ 279857 h 2205387"/>
              <a:gd name="connsiteX300" fmla="*/ 431839 w 2208067"/>
              <a:gd name="connsiteY300" fmla="*/ 274501 h 2205387"/>
              <a:gd name="connsiteX301" fmla="*/ 451925 w 2208067"/>
              <a:gd name="connsiteY301" fmla="*/ 269145 h 2205387"/>
              <a:gd name="connsiteX302" fmla="*/ 472011 w 2208067"/>
              <a:gd name="connsiteY302" fmla="*/ 263119 h 2205387"/>
              <a:gd name="connsiteX303" fmla="*/ 491426 w 2208067"/>
              <a:gd name="connsiteY303" fmla="*/ 256425 h 2205387"/>
              <a:gd name="connsiteX304" fmla="*/ 509504 w 2208067"/>
              <a:gd name="connsiteY304" fmla="*/ 248390 h 2205387"/>
              <a:gd name="connsiteX305" fmla="*/ 526241 w 2208067"/>
              <a:gd name="connsiteY305" fmla="*/ 239018 h 2205387"/>
              <a:gd name="connsiteX306" fmla="*/ 540970 w 2208067"/>
              <a:gd name="connsiteY306" fmla="*/ 226966 h 2205387"/>
              <a:gd name="connsiteX307" fmla="*/ 556368 w 2208067"/>
              <a:gd name="connsiteY307" fmla="*/ 213575 h 2205387"/>
              <a:gd name="connsiteX308" fmla="*/ 569760 w 2208067"/>
              <a:gd name="connsiteY308" fmla="*/ 198177 h 2205387"/>
              <a:gd name="connsiteX309" fmla="*/ 582481 w 2208067"/>
              <a:gd name="connsiteY309" fmla="*/ 182108 h 2205387"/>
              <a:gd name="connsiteX310" fmla="*/ 595201 w 2208067"/>
              <a:gd name="connsiteY310" fmla="*/ 165370 h 2205387"/>
              <a:gd name="connsiteX311" fmla="*/ 607922 w 2208067"/>
              <a:gd name="connsiteY311" fmla="*/ 148632 h 2205387"/>
              <a:gd name="connsiteX312" fmla="*/ 620642 w 2208067"/>
              <a:gd name="connsiteY312" fmla="*/ 132563 h 2205387"/>
              <a:gd name="connsiteX313" fmla="*/ 634703 w 2208067"/>
              <a:gd name="connsiteY313" fmla="*/ 117165 h 2205387"/>
              <a:gd name="connsiteX314" fmla="*/ 648763 w 2208067"/>
              <a:gd name="connsiteY314" fmla="*/ 103775 h 2205387"/>
              <a:gd name="connsiteX315" fmla="*/ 664831 w 2208067"/>
              <a:gd name="connsiteY315" fmla="*/ 92393 h 2205387"/>
              <a:gd name="connsiteX316" fmla="*/ 681569 w 2208067"/>
              <a:gd name="connsiteY316" fmla="*/ 83689 h 2205387"/>
              <a:gd name="connsiteX317" fmla="*/ 701655 w 2208067"/>
              <a:gd name="connsiteY317" fmla="*/ 77664 h 2205387"/>
              <a:gd name="connsiteX318" fmla="*/ 722410 w 2208067"/>
              <a:gd name="connsiteY318" fmla="*/ 74985 h 2205387"/>
              <a:gd name="connsiteX319" fmla="*/ 743834 w 2208067"/>
              <a:gd name="connsiteY319" fmla="*/ 74315 h 2205387"/>
              <a:gd name="connsiteX320" fmla="*/ 766598 w 2208067"/>
              <a:gd name="connsiteY320" fmla="*/ 76324 h 2205387"/>
              <a:gd name="connsiteX321" fmla="*/ 789361 w 2208067"/>
              <a:gd name="connsiteY321" fmla="*/ 79003 h 2205387"/>
              <a:gd name="connsiteX322" fmla="*/ 812125 w 2208067"/>
              <a:gd name="connsiteY322" fmla="*/ 82350 h 2205387"/>
              <a:gd name="connsiteX323" fmla="*/ 834888 w 2208067"/>
              <a:gd name="connsiteY323" fmla="*/ 85029 h 2205387"/>
              <a:gd name="connsiteX324" fmla="*/ 857651 w 2208067"/>
              <a:gd name="connsiteY324" fmla="*/ 86367 h 2205387"/>
              <a:gd name="connsiteX325" fmla="*/ 879747 w 2208067"/>
              <a:gd name="connsiteY325" fmla="*/ 86367 h 2205387"/>
              <a:gd name="connsiteX326" fmla="*/ 900501 w 2208067"/>
              <a:gd name="connsiteY326" fmla="*/ 83689 h 2205387"/>
              <a:gd name="connsiteX327" fmla="*/ 921925 w 2208067"/>
              <a:gd name="connsiteY327" fmla="*/ 78332 h 2205387"/>
              <a:gd name="connsiteX328" fmla="*/ 941342 w 2208067"/>
              <a:gd name="connsiteY328" fmla="*/ 70298 h 2205387"/>
              <a:gd name="connsiteX329" fmla="*/ 961427 w 2208067"/>
              <a:gd name="connsiteY329" fmla="*/ 59586 h 2205387"/>
              <a:gd name="connsiteX330" fmla="*/ 981512 w 2208067"/>
              <a:gd name="connsiteY330" fmla="*/ 48875 h 2205387"/>
              <a:gd name="connsiteX331" fmla="*/ 1001598 w 2208067"/>
              <a:gd name="connsiteY331" fmla="*/ 36823 h 2205387"/>
              <a:gd name="connsiteX332" fmla="*/ 1021014 w 2208067"/>
              <a:gd name="connsiteY332" fmla="*/ 25441 h 2205387"/>
              <a:gd name="connsiteX333" fmla="*/ 1041769 w 2208067"/>
              <a:gd name="connsiteY333" fmla="*/ 15399 h 2205387"/>
              <a:gd name="connsiteX334" fmla="*/ 1061855 w 2208067"/>
              <a:gd name="connsiteY334" fmla="*/ 7364 h 2205387"/>
              <a:gd name="connsiteX335" fmla="*/ 1082609 w 2208067"/>
              <a:gd name="connsiteY335" fmla="*/ 2008 h 220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208067" h="2205387">
                <a:moveTo>
                  <a:pt x="1104034" y="0"/>
                </a:moveTo>
                <a:lnTo>
                  <a:pt x="1125458" y="2008"/>
                </a:lnTo>
                <a:lnTo>
                  <a:pt x="1146213" y="7364"/>
                </a:lnTo>
                <a:lnTo>
                  <a:pt x="1166298" y="15399"/>
                </a:lnTo>
                <a:lnTo>
                  <a:pt x="1187053" y="25441"/>
                </a:lnTo>
                <a:lnTo>
                  <a:pt x="1206470" y="36823"/>
                </a:lnTo>
                <a:lnTo>
                  <a:pt x="1226555" y="48875"/>
                </a:lnTo>
                <a:lnTo>
                  <a:pt x="1246641" y="59586"/>
                </a:lnTo>
                <a:lnTo>
                  <a:pt x="1266726" y="70298"/>
                </a:lnTo>
                <a:lnTo>
                  <a:pt x="1286811" y="78332"/>
                </a:lnTo>
                <a:lnTo>
                  <a:pt x="1307567" y="83689"/>
                </a:lnTo>
                <a:lnTo>
                  <a:pt x="1328322" y="86367"/>
                </a:lnTo>
                <a:lnTo>
                  <a:pt x="1350416" y="86367"/>
                </a:lnTo>
                <a:lnTo>
                  <a:pt x="1373180" y="85029"/>
                </a:lnTo>
                <a:lnTo>
                  <a:pt x="1395942" y="82350"/>
                </a:lnTo>
                <a:lnTo>
                  <a:pt x="1418706" y="79003"/>
                </a:lnTo>
                <a:lnTo>
                  <a:pt x="1441471" y="76324"/>
                </a:lnTo>
                <a:lnTo>
                  <a:pt x="1464234" y="74315"/>
                </a:lnTo>
                <a:lnTo>
                  <a:pt x="1485659" y="74985"/>
                </a:lnTo>
                <a:lnTo>
                  <a:pt x="1506414" y="77664"/>
                </a:lnTo>
                <a:lnTo>
                  <a:pt x="1526499" y="83689"/>
                </a:lnTo>
                <a:lnTo>
                  <a:pt x="1543237" y="92393"/>
                </a:lnTo>
                <a:lnTo>
                  <a:pt x="1559305" y="103775"/>
                </a:lnTo>
                <a:lnTo>
                  <a:pt x="1573365" y="117165"/>
                </a:lnTo>
                <a:lnTo>
                  <a:pt x="1587426" y="132563"/>
                </a:lnTo>
                <a:lnTo>
                  <a:pt x="1600146" y="148632"/>
                </a:lnTo>
                <a:lnTo>
                  <a:pt x="1612866" y="165370"/>
                </a:lnTo>
                <a:lnTo>
                  <a:pt x="1625587" y="182108"/>
                </a:lnTo>
                <a:lnTo>
                  <a:pt x="1638308" y="198177"/>
                </a:lnTo>
                <a:lnTo>
                  <a:pt x="1651699" y="213575"/>
                </a:lnTo>
                <a:lnTo>
                  <a:pt x="1667097" y="226966"/>
                </a:lnTo>
                <a:lnTo>
                  <a:pt x="1681826" y="239018"/>
                </a:lnTo>
                <a:lnTo>
                  <a:pt x="1698565" y="248390"/>
                </a:lnTo>
                <a:lnTo>
                  <a:pt x="1716642" y="256425"/>
                </a:lnTo>
                <a:lnTo>
                  <a:pt x="1736058" y="263119"/>
                </a:lnTo>
                <a:lnTo>
                  <a:pt x="1756144" y="269145"/>
                </a:lnTo>
                <a:lnTo>
                  <a:pt x="1776228" y="274501"/>
                </a:lnTo>
                <a:lnTo>
                  <a:pt x="1796984" y="279857"/>
                </a:lnTo>
                <a:lnTo>
                  <a:pt x="1816399" y="285883"/>
                </a:lnTo>
                <a:lnTo>
                  <a:pt x="1835816" y="292578"/>
                </a:lnTo>
                <a:lnTo>
                  <a:pt x="1853892" y="300613"/>
                </a:lnTo>
                <a:lnTo>
                  <a:pt x="1869960" y="310655"/>
                </a:lnTo>
                <a:lnTo>
                  <a:pt x="1884691" y="322706"/>
                </a:lnTo>
                <a:lnTo>
                  <a:pt x="1896741" y="337436"/>
                </a:lnTo>
                <a:lnTo>
                  <a:pt x="1906785" y="353504"/>
                </a:lnTo>
                <a:lnTo>
                  <a:pt x="1914819" y="371581"/>
                </a:lnTo>
                <a:lnTo>
                  <a:pt x="1921514" y="390998"/>
                </a:lnTo>
                <a:lnTo>
                  <a:pt x="1927540" y="410413"/>
                </a:lnTo>
                <a:lnTo>
                  <a:pt x="1932896" y="431169"/>
                </a:lnTo>
                <a:lnTo>
                  <a:pt x="1938252" y="451253"/>
                </a:lnTo>
                <a:lnTo>
                  <a:pt x="1944278" y="471339"/>
                </a:lnTo>
                <a:lnTo>
                  <a:pt x="1950972" y="490756"/>
                </a:lnTo>
                <a:lnTo>
                  <a:pt x="1959007" y="508832"/>
                </a:lnTo>
                <a:lnTo>
                  <a:pt x="1968380" y="525570"/>
                </a:lnTo>
                <a:lnTo>
                  <a:pt x="1980431" y="540300"/>
                </a:lnTo>
                <a:lnTo>
                  <a:pt x="1993822" y="555699"/>
                </a:lnTo>
                <a:lnTo>
                  <a:pt x="2009221" y="569088"/>
                </a:lnTo>
                <a:lnTo>
                  <a:pt x="2025959" y="581810"/>
                </a:lnTo>
                <a:lnTo>
                  <a:pt x="2042697" y="594531"/>
                </a:lnTo>
                <a:lnTo>
                  <a:pt x="2059434" y="607251"/>
                </a:lnTo>
                <a:lnTo>
                  <a:pt x="2075502" y="619972"/>
                </a:lnTo>
                <a:lnTo>
                  <a:pt x="2090901" y="634032"/>
                </a:lnTo>
                <a:lnTo>
                  <a:pt x="2104293" y="648092"/>
                </a:lnTo>
                <a:lnTo>
                  <a:pt x="2115673" y="664160"/>
                </a:lnTo>
                <a:lnTo>
                  <a:pt x="2124377" y="680898"/>
                </a:lnTo>
                <a:lnTo>
                  <a:pt x="2130403" y="700983"/>
                </a:lnTo>
                <a:lnTo>
                  <a:pt x="2133081" y="721738"/>
                </a:lnTo>
                <a:lnTo>
                  <a:pt x="2133751" y="743163"/>
                </a:lnTo>
                <a:lnTo>
                  <a:pt x="2131741" y="765926"/>
                </a:lnTo>
                <a:lnTo>
                  <a:pt x="2129065" y="788690"/>
                </a:lnTo>
                <a:lnTo>
                  <a:pt x="2125717" y="811455"/>
                </a:lnTo>
                <a:lnTo>
                  <a:pt x="2123039" y="834217"/>
                </a:lnTo>
                <a:lnTo>
                  <a:pt x="2121699" y="856981"/>
                </a:lnTo>
                <a:lnTo>
                  <a:pt x="2121699" y="879075"/>
                </a:lnTo>
                <a:lnTo>
                  <a:pt x="2124377" y="899830"/>
                </a:lnTo>
                <a:lnTo>
                  <a:pt x="2129733" y="920585"/>
                </a:lnTo>
                <a:lnTo>
                  <a:pt x="2137767" y="940001"/>
                </a:lnTo>
                <a:lnTo>
                  <a:pt x="2147811" y="960086"/>
                </a:lnTo>
                <a:lnTo>
                  <a:pt x="2159193" y="980172"/>
                </a:lnTo>
                <a:lnTo>
                  <a:pt x="2171243" y="1000258"/>
                </a:lnTo>
                <a:lnTo>
                  <a:pt x="2182625" y="1019674"/>
                </a:lnTo>
                <a:lnTo>
                  <a:pt x="2192669" y="1040429"/>
                </a:lnTo>
                <a:lnTo>
                  <a:pt x="2200702" y="1060514"/>
                </a:lnTo>
                <a:lnTo>
                  <a:pt x="2206059" y="1081269"/>
                </a:lnTo>
                <a:lnTo>
                  <a:pt x="2208067" y="1102693"/>
                </a:lnTo>
                <a:lnTo>
                  <a:pt x="2206059" y="1124117"/>
                </a:lnTo>
                <a:lnTo>
                  <a:pt x="2200702" y="1144872"/>
                </a:lnTo>
                <a:lnTo>
                  <a:pt x="2192669" y="1164959"/>
                </a:lnTo>
                <a:lnTo>
                  <a:pt x="2182625" y="1185713"/>
                </a:lnTo>
                <a:lnTo>
                  <a:pt x="2171243" y="1205130"/>
                </a:lnTo>
                <a:lnTo>
                  <a:pt x="2159193" y="1225216"/>
                </a:lnTo>
                <a:lnTo>
                  <a:pt x="2147811" y="1245301"/>
                </a:lnTo>
                <a:lnTo>
                  <a:pt x="2137767" y="1265386"/>
                </a:lnTo>
                <a:lnTo>
                  <a:pt x="2129733" y="1284802"/>
                </a:lnTo>
                <a:lnTo>
                  <a:pt x="2124377" y="1305558"/>
                </a:lnTo>
                <a:lnTo>
                  <a:pt x="2121699" y="1326312"/>
                </a:lnTo>
                <a:lnTo>
                  <a:pt x="2121699" y="1348406"/>
                </a:lnTo>
                <a:lnTo>
                  <a:pt x="2123039" y="1371169"/>
                </a:lnTo>
                <a:lnTo>
                  <a:pt x="2125717" y="1393933"/>
                </a:lnTo>
                <a:lnTo>
                  <a:pt x="2129065" y="1416697"/>
                </a:lnTo>
                <a:lnTo>
                  <a:pt x="2131741" y="1439461"/>
                </a:lnTo>
                <a:lnTo>
                  <a:pt x="2133751" y="1462224"/>
                </a:lnTo>
                <a:lnTo>
                  <a:pt x="2133081" y="1483649"/>
                </a:lnTo>
                <a:lnTo>
                  <a:pt x="2130403" y="1504404"/>
                </a:lnTo>
                <a:lnTo>
                  <a:pt x="2124377" y="1524489"/>
                </a:lnTo>
                <a:lnTo>
                  <a:pt x="2115673" y="1541227"/>
                </a:lnTo>
                <a:lnTo>
                  <a:pt x="2104293" y="1557295"/>
                </a:lnTo>
                <a:lnTo>
                  <a:pt x="2090901" y="1571355"/>
                </a:lnTo>
                <a:lnTo>
                  <a:pt x="2075502" y="1585414"/>
                </a:lnTo>
                <a:lnTo>
                  <a:pt x="2059434" y="1598135"/>
                </a:lnTo>
                <a:lnTo>
                  <a:pt x="2042697" y="1610856"/>
                </a:lnTo>
                <a:lnTo>
                  <a:pt x="2025959" y="1623577"/>
                </a:lnTo>
                <a:lnTo>
                  <a:pt x="2009221" y="1636298"/>
                </a:lnTo>
                <a:lnTo>
                  <a:pt x="1993822" y="1649688"/>
                </a:lnTo>
                <a:lnTo>
                  <a:pt x="1980431" y="1665087"/>
                </a:lnTo>
                <a:lnTo>
                  <a:pt x="1968380" y="1679817"/>
                </a:lnTo>
                <a:lnTo>
                  <a:pt x="1959007" y="1696554"/>
                </a:lnTo>
                <a:lnTo>
                  <a:pt x="1950972" y="1714631"/>
                </a:lnTo>
                <a:lnTo>
                  <a:pt x="1944278" y="1734047"/>
                </a:lnTo>
                <a:lnTo>
                  <a:pt x="1938252" y="1754133"/>
                </a:lnTo>
                <a:lnTo>
                  <a:pt x="1932896" y="1774219"/>
                </a:lnTo>
                <a:lnTo>
                  <a:pt x="1927540" y="1794974"/>
                </a:lnTo>
                <a:lnTo>
                  <a:pt x="1921514" y="1814390"/>
                </a:lnTo>
                <a:lnTo>
                  <a:pt x="1914819" y="1833805"/>
                </a:lnTo>
                <a:lnTo>
                  <a:pt x="1906785" y="1851883"/>
                </a:lnTo>
                <a:lnTo>
                  <a:pt x="1896741" y="1867952"/>
                </a:lnTo>
                <a:lnTo>
                  <a:pt x="1884691" y="1882680"/>
                </a:lnTo>
                <a:lnTo>
                  <a:pt x="1869960" y="1894732"/>
                </a:lnTo>
                <a:lnTo>
                  <a:pt x="1853892" y="1904774"/>
                </a:lnTo>
                <a:lnTo>
                  <a:pt x="1835816" y="1912808"/>
                </a:lnTo>
                <a:lnTo>
                  <a:pt x="1816399" y="1919504"/>
                </a:lnTo>
                <a:lnTo>
                  <a:pt x="1796984" y="1925529"/>
                </a:lnTo>
                <a:lnTo>
                  <a:pt x="1776228" y="1930886"/>
                </a:lnTo>
                <a:lnTo>
                  <a:pt x="1756144" y="1936242"/>
                </a:lnTo>
                <a:lnTo>
                  <a:pt x="1736058" y="1942267"/>
                </a:lnTo>
                <a:lnTo>
                  <a:pt x="1716642" y="1948962"/>
                </a:lnTo>
                <a:lnTo>
                  <a:pt x="1698565" y="1956997"/>
                </a:lnTo>
                <a:lnTo>
                  <a:pt x="1681826" y="1966370"/>
                </a:lnTo>
                <a:lnTo>
                  <a:pt x="1667097" y="1978420"/>
                </a:lnTo>
                <a:lnTo>
                  <a:pt x="1651699" y="1991811"/>
                </a:lnTo>
                <a:lnTo>
                  <a:pt x="1638308" y="2007210"/>
                </a:lnTo>
                <a:lnTo>
                  <a:pt x="1625587" y="2023278"/>
                </a:lnTo>
                <a:lnTo>
                  <a:pt x="1612866" y="2040016"/>
                </a:lnTo>
                <a:lnTo>
                  <a:pt x="1600146" y="2056754"/>
                </a:lnTo>
                <a:lnTo>
                  <a:pt x="1587426" y="2072823"/>
                </a:lnTo>
                <a:lnTo>
                  <a:pt x="1573365" y="2088222"/>
                </a:lnTo>
                <a:lnTo>
                  <a:pt x="1559305" y="2101612"/>
                </a:lnTo>
                <a:lnTo>
                  <a:pt x="1543237" y="2112994"/>
                </a:lnTo>
                <a:lnTo>
                  <a:pt x="1526499" y="2121698"/>
                </a:lnTo>
                <a:lnTo>
                  <a:pt x="1506414" y="2127723"/>
                </a:lnTo>
                <a:lnTo>
                  <a:pt x="1485659" y="2130402"/>
                </a:lnTo>
                <a:lnTo>
                  <a:pt x="1464234" y="2131071"/>
                </a:lnTo>
                <a:lnTo>
                  <a:pt x="1441471" y="2129062"/>
                </a:lnTo>
                <a:lnTo>
                  <a:pt x="1418706" y="2126385"/>
                </a:lnTo>
                <a:lnTo>
                  <a:pt x="1395942" y="2123036"/>
                </a:lnTo>
                <a:lnTo>
                  <a:pt x="1373180" y="2120359"/>
                </a:lnTo>
                <a:lnTo>
                  <a:pt x="1350416" y="2119020"/>
                </a:lnTo>
                <a:lnTo>
                  <a:pt x="1328322" y="2119020"/>
                </a:lnTo>
                <a:lnTo>
                  <a:pt x="1307567" y="2121698"/>
                </a:lnTo>
                <a:lnTo>
                  <a:pt x="1286811" y="2127054"/>
                </a:lnTo>
                <a:lnTo>
                  <a:pt x="1266726" y="2135088"/>
                </a:lnTo>
                <a:lnTo>
                  <a:pt x="1246641" y="2145800"/>
                </a:lnTo>
                <a:lnTo>
                  <a:pt x="1226555" y="2156513"/>
                </a:lnTo>
                <a:lnTo>
                  <a:pt x="1206470" y="2168563"/>
                </a:lnTo>
                <a:lnTo>
                  <a:pt x="1187053" y="2179945"/>
                </a:lnTo>
                <a:lnTo>
                  <a:pt x="1166298" y="2189988"/>
                </a:lnTo>
                <a:lnTo>
                  <a:pt x="1146213" y="2198023"/>
                </a:lnTo>
                <a:lnTo>
                  <a:pt x="1125458" y="2203379"/>
                </a:lnTo>
                <a:lnTo>
                  <a:pt x="1104034" y="2205387"/>
                </a:lnTo>
                <a:lnTo>
                  <a:pt x="1082609" y="2203379"/>
                </a:lnTo>
                <a:lnTo>
                  <a:pt x="1061855" y="2198023"/>
                </a:lnTo>
                <a:lnTo>
                  <a:pt x="1041769" y="2189988"/>
                </a:lnTo>
                <a:lnTo>
                  <a:pt x="1021014" y="2179945"/>
                </a:lnTo>
                <a:lnTo>
                  <a:pt x="1001598" y="2168563"/>
                </a:lnTo>
                <a:lnTo>
                  <a:pt x="981512" y="2156513"/>
                </a:lnTo>
                <a:lnTo>
                  <a:pt x="961427" y="2145800"/>
                </a:lnTo>
                <a:lnTo>
                  <a:pt x="941342" y="2135088"/>
                </a:lnTo>
                <a:lnTo>
                  <a:pt x="921925" y="2127054"/>
                </a:lnTo>
                <a:lnTo>
                  <a:pt x="900501" y="2121698"/>
                </a:lnTo>
                <a:lnTo>
                  <a:pt x="879747" y="2119020"/>
                </a:lnTo>
                <a:lnTo>
                  <a:pt x="857651" y="2119020"/>
                </a:lnTo>
                <a:lnTo>
                  <a:pt x="834888" y="2120359"/>
                </a:lnTo>
                <a:lnTo>
                  <a:pt x="812125" y="2123036"/>
                </a:lnTo>
                <a:lnTo>
                  <a:pt x="789361" y="2126385"/>
                </a:lnTo>
                <a:lnTo>
                  <a:pt x="766598" y="2129062"/>
                </a:lnTo>
                <a:lnTo>
                  <a:pt x="743834" y="2131071"/>
                </a:lnTo>
                <a:lnTo>
                  <a:pt x="722410" y="2130402"/>
                </a:lnTo>
                <a:lnTo>
                  <a:pt x="701655" y="2127723"/>
                </a:lnTo>
                <a:lnTo>
                  <a:pt x="681569" y="2121698"/>
                </a:lnTo>
                <a:lnTo>
                  <a:pt x="664831" y="2112994"/>
                </a:lnTo>
                <a:lnTo>
                  <a:pt x="648763" y="2101612"/>
                </a:lnTo>
                <a:lnTo>
                  <a:pt x="634703" y="2088222"/>
                </a:lnTo>
                <a:lnTo>
                  <a:pt x="620642" y="2072823"/>
                </a:lnTo>
                <a:lnTo>
                  <a:pt x="607922" y="2056754"/>
                </a:lnTo>
                <a:lnTo>
                  <a:pt x="595201" y="2040016"/>
                </a:lnTo>
                <a:lnTo>
                  <a:pt x="582481" y="2023278"/>
                </a:lnTo>
                <a:lnTo>
                  <a:pt x="569760" y="2007210"/>
                </a:lnTo>
                <a:lnTo>
                  <a:pt x="556368" y="1991811"/>
                </a:lnTo>
                <a:lnTo>
                  <a:pt x="540970" y="1978420"/>
                </a:lnTo>
                <a:lnTo>
                  <a:pt x="526241" y="1966370"/>
                </a:lnTo>
                <a:lnTo>
                  <a:pt x="509504" y="1956997"/>
                </a:lnTo>
                <a:lnTo>
                  <a:pt x="491426" y="1948962"/>
                </a:lnTo>
                <a:lnTo>
                  <a:pt x="472011" y="1942267"/>
                </a:lnTo>
                <a:lnTo>
                  <a:pt x="451925" y="1936242"/>
                </a:lnTo>
                <a:lnTo>
                  <a:pt x="431839" y="1930886"/>
                </a:lnTo>
                <a:lnTo>
                  <a:pt x="411084" y="1925529"/>
                </a:lnTo>
                <a:lnTo>
                  <a:pt x="391668" y="1919504"/>
                </a:lnTo>
                <a:lnTo>
                  <a:pt x="372252" y="1912808"/>
                </a:lnTo>
                <a:lnTo>
                  <a:pt x="354176" y="1904774"/>
                </a:lnTo>
                <a:lnTo>
                  <a:pt x="338107" y="1894732"/>
                </a:lnTo>
                <a:lnTo>
                  <a:pt x="323377" y="1882680"/>
                </a:lnTo>
                <a:lnTo>
                  <a:pt x="311327" y="1867952"/>
                </a:lnTo>
                <a:lnTo>
                  <a:pt x="301283" y="1851883"/>
                </a:lnTo>
                <a:lnTo>
                  <a:pt x="293250" y="1833805"/>
                </a:lnTo>
                <a:lnTo>
                  <a:pt x="286555" y="1814390"/>
                </a:lnTo>
                <a:lnTo>
                  <a:pt x="280529" y="1794974"/>
                </a:lnTo>
                <a:lnTo>
                  <a:pt x="275173" y="1774219"/>
                </a:lnTo>
                <a:lnTo>
                  <a:pt x="269817" y="1754133"/>
                </a:lnTo>
                <a:lnTo>
                  <a:pt x="263791" y="1734047"/>
                </a:lnTo>
                <a:lnTo>
                  <a:pt x="257096" y="1714631"/>
                </a:lnTo>
                <a:lnTo>
                  <a:pt x="249062" y="1696554"/>
                </a:lnTo>
                <a:lnTo>
                  <a:pt x="239688" y="1679817"/>
                </a:lnTo>
                <a:lnTo>
                  <a:pt x="227636" y="1665087"/>
                </a:lnTo>
                <a:lnTo>
                  <a:pt x="214246" y="1649688"/>
                </a:lnTo>
                <a:lnTo>
                  <a:pt x="198848" y="1636298"/>
                </a:lnTo>
                <a:lnTo>
                  <a:pt x="182778" y="1623577"/>
                </a:lnTo>
                <a:lnTo>
                  <a:pt x="165371" y="1610856"/>
                </a:lnTo>
                <a:lnTo>
                  <a:pt x="148634" y="1598135"/>
                </a:lnTo>
                <a:lnTo>
                  <a:pt x="132565" y="1585414"/>
                </a:lnTo>
                <a:lnTo>
                  <a:pt x="117167" y="1571355"/>
                </a:lnTo>
                <a:lnTo>
                  <a:pt x="103776" y="1557295"/>
                </a:lnTo>
                <a:lnTo>
                  <a:pt x="92394" y="1541227"/>
                </a:lnTo>
                <a:lnTo>
                  <a:pt x="83691" y="1524489"/>
                </a:lnTo>
                <a:lnTo>
                  <a:pt x="77665" y="1504404"/>
                </a:lnTo>
                <a:lnTo>
                  <a:pt x="74987" y="1483649"/>
                </a:lnTo>
                <a:lnTo>
                  <a:pt x="74317" y="1462224"/>
                </a:lnTo>
                <a:lnTo>
                  <a:pt x="76327" y="1439461"/>
                </a:lnTo>
                <a:lnTo>
                  <a:pt x="79004" y="1416697"/>
                </a:lnTo>
                <a:lnTo>
                  <a:pt x="82352" y="1393933"/>
                </a:lnTo>
                <a:lnTo>
                  <a:pt x="85030" y="1371169"/>
                </a:lnTo>
                <a:lnTo>
                  <a:pt x="86368" y="1348406"/>
                </a:lnTo>
                <a:lnTo>
                  <a:pt x="86368" y="1326312"/>
                </a:lnTo>
                <a:lnTo>
                  <a:pt x="83691" y="1305558"/>
                </a:lnTo>
                <a:lnTo>
                  <a:pt x="78334" y="1284802"/>
                </a:lnTo>
                <a:lnTo>
                  <a:pt x="70301" y="1265386"/>
                </a:lnTo>
                <a:lnTo>
                  <a:pt x="59588" y="1245301"/>
                </a:lnTo>
                <a:lnTo>
                  <a:pt x="48876" y="1225216"/>
                </a:lnTo>
                <a:lnTo>
                  <a:pt x="36825" y="1205130"/>
                </a:lnTo>
                <a:lnTo>
                  <a:pt x="25442" y="1185713"/>
                </a:lnTo>
                <a:lnTo>
                  <a:pt x="15399" y="1164959"/>
                </a:lnTo>
                <a:lnTo>
                  <a:pt x="7365" y="1144872"/>
                </a:lnTo>
                <a:lnTo>
                  <a:pt x="2009" y="1124117"/>
                </a:lnTo>
                <a:lnTo>
                  <a:pt x="0" y="1102693"/>
                </a:lnTo>
                <a:lnTo>
                  <a:pt x="2009" y="1081269"/>
                </a:lnTo>
                <a:lnTo>
                  <a:pt x="7365" y="1060514"/>
                </a:lnTo>
                <a:lnTo>
                  <a:pt x="15399" y="1040429"/>
                </a:lnTo>
                <a:lnTo>
                  <a:pt x="25442" y="1019674"/>
                </a:lnTo>
                <a:lnTo>
                  <a:pt x="36825" y="1000258"/>
                </a:lnTo>
                <a:lnTo>
                  <a:pt x="48876" y="980172"/>
                </a:lnTo>
                <a:lnTo>
                  <a:pt x="59588" y="960086"/>
                </a:lnTo>
                <a:lnTo>
                  <a:pt x="70301" y="940001"/>
                </a:lnTo>
                <a:lnTo>
                  <a:pt x="78334" y="920585"/>
                </a:lnTo>
                <a:lnTo>
                  <a:pt x="83691" y="899830"/>
                </a:lnTo>
                <a:lnTo>
                  <a:pt x="86368" y="879075"/>
                </a:lnTo>
                <a:lnTo>
                  <a:pt x="86368" y="856981"/>
                </a:lnTo>
                <a:lnTo>
                  <a:pt x="85030" y="834217"/>
                </a:lnTo>
                <a:lnTo>
                  <a:pt x="82352" y="811455"/>
                </a:lnTo>
                <a:lnTo>
                  <a:pt x="79004" y="788690"/>
                </a:lnTo>
                <a:lnTo>
                  <a:pt x="76327" y="765926"/>
                </a:lnTo>
                <a:lnTo>
                  <a:pt x="74317" y="743163"/>
                </a:lnTo>
                <a:lnTo>
                  <a:pt x="74987" y="721738"/>
                </a:lnTo>
                <a:lnTo>
                  <a:pt x="77665" y="700983"/>
                </a:lnTo>
                <a:lnTo>
                  <a:pt x="83691" y="680898"/>
                </a:lnTo>
                <a:lnTo>
                  <a:pt x="92394" y="664160"/>
                </a:lnTo>
                <a:lnTo>
                  <a:pt x="103776" y="648092"/>
                </a:lnTo>
                <a:lnTo>
                  <a:pt x="117167" y="634032"/>
                </a:lnTo>
                <a:lnTo>
                  <a:pt x="132565" y="619972"/>
                </a:lnTo>
                <a:lnTo>
                  <a:pt x="148634" y="607251"/>
                </a:lnTo>
                <a:lnTo>
                  <a:pt x="165371" y="594531"/>
                </a:lnTo>
                <a:lnTo>
                  <a:pt x="182778" y="581810"/>
                </a:lnTo>
                <a:lnTo>
                  <a:pt x="198848" y="569088"/>
                </a:lnTo>
                <a:lnTo>
                  <a:pt x="214246" y="555699"/>
                </a:lnTo>
                <a:lnTo>
                  <a:pt x="227636" y="540300"/>
                </a:lnTo>
                <a:lnTo>
                  <a:pt x="239688" y="525570"/>
                </a:lnTo>
                <a:lnTo>
                  <a:pt x="249062" y="508832"/>
                </a:lnTo>
                <a:lnTo>
                  <a:pt x="257096" y="490756"/>
                </a:lnTo>
                <a:lnTo>
                  <a:pt x="263791" y="471339"/>
                </a:lnTo>
                <a:lnTo>
                  <a:pt x="269817" y="451253"/>
                </a:lnTo>
                <a:lnTo>
                  <a:pt x="275173" y="431169"/>
                </a:lnTo>
                <a:lnTo>
                  <a:pt x="280529" y="410413"/>
                </a:lnTo>
                <a:lnTo>
                  <a:pt x="286555" y="390998"/>
                </a:lnTo>
                <a:lnTo>
                  <a:pt x="293250" y="371581"/>
                </a:lnTo>
                <a:lnTo>
                  <a:pt x="301283" y="353504"/>
                </a:lnTo>
                <a:lnTo>
                  <a:pt x="311327" y="337436"/>
                </a:lnTo>
                <a:lnTo>
                  <a:pt x="323377" y="322706"/>
                </a:lnTo>
                <a:lnTo>
                  <a:pt x="338107" y="310655"/>
                </a:lnTo>
                <a:lnTo>
                  <a:pt x="354176" y="300613"/>
                </a:lnTo>
                <a:lnTo>
                  <a:pt x="372252" y="292578"/>
                </a:lnTo>
                <a:lnTo>
                  <a:pt x="391668" y="285883"/>
                </a:lnTo>
                <a:lnTo>
                  <a:pt x="411084" y="279857"/>
                </a:lnTo>
                <a:lnTo>
                  <a:pt x="431839" y="274501"/>
                </a:lnTo>
                <a:lnTo>
                  <a:pt x="451925" y="269145"/>
                </a:lnTo>
                <a:lnTo>
                  <a:pt x="472011" y="263119"/>
                </a:lnTo>
                <a:lnTo>
                  <a:pt x="491426" y="256425"/>
                </a:lnTo>
                <a:lnTo>
                  <a:pt x="509504" y="248390"/>
                </a:lnTo>
                <a:lnTo>
                  <a:pt x="526241" y="239018"/>
                </a:lnTo>
                <a:lnTo>
                  <a:pt x="540970" y="226966"/>
                </a:lnTo>
                <a:lnTo>
                  <a:pt x="556368" y="213575"/>
                </a:lnTo>
                <a:lnTo>
                  <a:pt x="569760" y="198177"/>
                </a:lnTo>
                <a:lnTo>
                  <a:pt x="582481" y="182108"/>
                </a:lnTo>
                <a:lnTo>
                  <a:pt x="595201" y="165370"/>
                </a:lnTo>
                <a:lnTo>
                  <a:pt x="607922" y="148632"/>
                </a:lnTo>
                <a:lnTo>
                  <a:pt x="620642" y="132563"/>
                </a:lnTo>
                <a:lnTo>
                  <a:pt x="634703" y="117165"/>
                </a:lnTo>
                <a:lnTo>
                  <a:pt x="648763" y="103775"/>
                </a:lnTo>
                <a:lnTo>
                  <a:pt x="664831" y="92393"/>
                </a:lnTo>
                <a:lnTo>
                  <a:pt x="681569" y="83689"/>
                </a:lnTo>
                <a:lnTo>
                  <a:pt x="701655" y="77664"/>
                </a:lnTo>
                <a:lnTo>
                  <a:pt x="722410" y="74985"/>
                </a:lnTo>
                <a:lnTo>
                  <a:pt x="743834" y="74315"/>
                </a:lnTo>
                <a:lnTo>
                  <a:pt x="766598" y="76324"/>
                </a:lnTo>
                <a:lnTo>
                  <a:pt x="789361" y="79003"/>
                </a:lnTo>
                <a:lnTo>
                  <a:pt x="812125" y="82350"/>
                </a:lnTo>
                <a:lnTo>
                  <a:pt x="834888" y="85029"/>
                </a:lnTo>
                <a:lnTo>
                  <a:pt x="857651" y="86367"/>
                </a:lnTo>
                <a:lnTo>
                  <a:pt x="879747" y="86367"/>
                </a:lnTo>
                <a:lnTo>
                  <a:pt x="900501" y="83689"/>
                </a:lnTo>
                <a:lnTo>
                  <a:pt x="921925" y="78332"/>
                </a:lnTo>
                <a:lnTo>
                  <a:pt x="941342" y="70298"/>
                </a:lnTo>
                <a:lnTo>
                  <a:pt x="961427" y="59586"/>
                </a:lnTo>
                <a:lnTo>
                  <a:pt x="981512" y="48875"/>
                </a:lnTo>
                <a:lnTo>
                  <a:pt x="1001598" y="36823"/>
                </a:lnTo>
                <a:lnTo>
                  <a:pt x="1021014" y="25441"/>
                </a:lnTo>
                <a:lnTo>
                  <a:pt x="1041769" y="15399"/>
                </a:lnTo>
                <a:lnTo>
                  <a:pt x="1061855" y="7364"/>
                </a:lnTo>
                <a:lnTo>
                  <a:pt x="1082609" y="20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F1C00E9-CB94-472C-87D5-F831CFB6F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6512" y="309695"/>
            <a:ext cx="3196593" cy="3192104"/>
          </a:xfrm>
          <a:custGeom>
            <a:avLst/>
            <a:gdLst>
              <a:gd name="connsiteX0" fmla="*/ 1330204 w 2660406"/>
              <a:gd name="connsiteY0" fmla="*/ 0 h 2656670"/>
              <a:gd name="connsiteX1" fmla="*/ 1356017 w 2660406"/>
              <a:gd name="connsiteY1" fmla="*/ 2419 h 2656670"/>
              <a:gd name="connsiteX2" fmla="*/ 1381023 w 2660406"/>
              <a:gd name="connsiteY2" fmla="*/ 8873 h 2656670"/>
              <a:gd name="connsiteX3" fmla="*/ 1405223 w 2660406"/>
              <a:gd name="connsiteY3" fmla="*/ 18554 h 2656670"/>
              <a:gd name="connsiteX4" fmla="*/ 1430230 w 2660406"/>
              <a:gd name="connsiteY4" fmla="*/ 30653 h 2656670"/>
              <a:gd name="connsiteX5" fmla="*/ 1453624 w 2660406"/>
              <a:gd name="connsiteY5" fmla="*/ 44367 h 2656670"/>
              <a:gd name="connsiteX6" fmla="*/ 1477824 w 2660406"/>
              <a:gd name="connsiteY6" fmla="*/ 58888 h 2656670"/>
              <a:gd name="connsiteX7" fmla="*/ 1502025 w 2660406"/>
              <a:gd name="connsiteY7" fmla="*/ 71793 h 2656670"/>
              <a:gd name="connsiteX8" fmla="*/ 1526224 w 2660406"/>
              <a:gd name="connsiteY8" fmla="*/ 84699 h 2656670"/>
              <a:gd name="connsiteX9" fmla="*/ 1550424 w 2660406"/>
              <a:gd name="connsiteY9" fmla="*/ 94379 h 2656670"/>
              <a:gd name="connsiteX10" fmla="*/ 1575432 w 2660406"/>
              <a:gd name="connsiteY10" fmla="*/ 100833 h 2656670"/>
              <a:gd name="connsiteX11" fmla="*/ 1600439 w 2660406"/>
              <a:gd name="connsiteY11" fmla="*/ 104060 h 2656670"/>
              <a:gd name="connsiteX12" fmla="*/ 1627059 w 2660406"/>
              <a:gd name="connsiteY12" fmla="*/ 104060 h 2656670"/>
              <a:gd name="connsiteX13" fmla="*/ 1654486 w 2660406"/>
              <a:gd name="connsiteY13" fmla="*/ 102448 h 2656670"/>
              <a:gd name="connsiteX14" fmla="*/ 1681911 w 2660406"/>
              <a:gd name="connsiteY14" fmla="*/ 99220 h 2656670"/>
              <a:gd name="connsiteX15" fmla="*/ 1709339 w 2660406"/>
              <a:gd name="connsiteY15" fmla="*/ 95187 h 2656670"/>
              <a:gd name="connsiteX16" fmla="*/ 1736767 w 2660406"/>
              <a:gd name="connsiteY16" fmla="*/ 91960 h 2656670"/>
              <a:gd name="connsiteX17" fmla="*/ 1764193 w 2660406"/>
              <a:gd name="connsiteY17" fmla="*/ 89539 h 2656670"/>
              <a:gd name="connsiteX18" fmla="*/ 1790007 w 2660406"/>
              <a:gd name="connsiteY18" fmla="*/ 90346 h 2656670"/>
              <a:gd name="connsiteX19" fmla="*/ 1815014 w 2660406"/>
              <a:gd name="connsiteY19" fmla="*/ 93574 h 2656670"/>
              <a:gd name="connsiteX20" fmla="*/ 1839214 w 2660406"/>
              <a:gd name="connsiteY20" fmla="*/ 100833 h 2656670"/>
              <a:gd name="connsiteX21" fmla="*/ 1859381 w 2660406"/>
              <a:gd name="connsiteY21" fmla="*/ 111320 h 2656670"/>
              <a:gd name="connsiteX22" fmla="*/ 1878740 w 2660406"/>
              <a:gd name="connsiteY22" fmla="*/ 125034 h 2656670"/>
              <a:gd name="connsiteX23" fmla="*/ 1895681 w 2660406"/>
              <a:gd name="connsiteY23" fmla="*/ 141167 h 2656670"/>
              <a:gd name="connsiteX24" fmla="*/ 1912622 w 2660406"/>
              <a:gd name="connsiteY24" fmla="*/ 159720 h 2656670"/>
              <a:gd name="connsiteX25" fmla="*/ 1927948 w 2660406"/>
              <a:gd name="connsiteY25" fmla="*/ 179080 h 2656670"/>
              <a:gd name="connsiteX26" fmla="*/ 1943274 w 2660406"/>
              <a:gd name="connsiteY26" fmla="*/ 199247 h 2656670"/>
              <a:gd name="connsiteX27" fmla="*/ 1958601 w 2660406"/>
              <a:gd name="connsiteY27" fmla="*/ 219414 h 2656670"/>
              <a:gd name="connsiteX28" fmla="*/ 1973928 w 2660406"/>
              <a:gd name="connsiteY28" fmla="*/ 238775 h 2656670"/>
              <a:gd name="connsiteX29" fmla="*/ 1990062 w 2660406"/>
              <a:gd name="connsiteY29" fmla="*/ 257328 h 2656670"/>
              <a:gd name="connsiteX30" fmla="*/ 2008614 w 2660406"/>
              <a:gd name="connsiteY30" fmla="*/ 273462 h 2656670"/>
              <a:gd name="connsiteX31" fmla="*/ 2026361 w 2660406"/>
              <a:gd name="connsiteY31" fmla="*/ 287983 h 2656670"/>
              <a:gd name="connsiteX32" fmla="*/ 2046529 w 2660406"/>
              <a:gd name="connsiteY32" fmla="*/ 299275 h 2656670"/>
              <a:gd name="connsiteX33" fmla="*/ 2068309 w 2660406"/>
              <a:gd name="connsiteY33" fmla="*/ 308956 h 2656670"/>
              <a:gd name="connsiteX34" fmla="*/ 2091702 w 2660406"/>
              <a:gd name="connsiteY34" fmla="*/ 317021 h 2656670"/>
              <a:gd name="connsiteX35" fmla="*/ 2115903 w 2660406"/>
              <a:gd name="connsiteY35" fmla="*/ 324281 h 2656670"/>
              <a:gd name="connsiteX36" fmla="*/ 2140101 w 2660406"/>
              <a:gd name="connsiteY36" fmla="*/ 330735 h 2656670"/>
              <a:gd name="connsiteX37" fmla="*/ 2165109 w 2660406"/>
              <a:gd name="connsiteY37" fmla="*/ 337188 h 2656670"/>
              <a:gd name="connsiteX38" fmla="*/ 2188502 w 2660406"/>
              <a:gd name="connsiteY38" fmla="*/ 344448 h 2656670"/>
              <a:gd name="connsiteX39" fmla="*/ 2211897 w 2660406"/>
              <a:gd name="connsiteY39" fmla="*/ 352515 h 2656670"/>
              <a:gd name="connsiteX40" fmla="*/ 2233675 w 2660406"/>
              <a:gd name="connsiteY40" fmla="*/ 362196 h 2656670"/>
              <a:gd name="connsiteX41" fmla="*/ 2253035 w 2660406"/>
              <a:gd name="connsiteY41" fmla="*/ 374295 h 2656670"/>
              <a:gd name="connsiteX42" fmla="*/ 2270784 w 2660406"/>
              <a:gd name="connsiteY42" fmla="*/ 388815 h 2656670"/>
              <a:gd name="connsiteX43" fmla="*/ 2285303 w 2660406"/>
              <a:gd name="connsiteY43" fmla="*/ 406562 h 2656670"/>
              <a:gd name="connsiteX44" fmla="*/ 2297404 w 2660406"/>
              <a:gd name="connsiteY44" fmla="*/ 425922 h 2656670"/>
              <a:gd name="connsiteX45" fmla="*/ 2307084 w 2660406"/>
              <a:gd name="connsiteY45" fmla="*/ 447702 h 2656670"/>
              <a:gd name="connsiteX46" fmla="*/ 2315151 w 2660406"/>
              <a:gd name="connsiteY46" fmla="*/ 471097 h 2656670"/>
              <a:gd name="connsiteX47" fmla="*/ 2322411 w 2660406"/>
              <a:gd name="connsiteY47" fmla="*/ 494489 h 2656670"/>
              <a:gd name="connsiteX48" fmla="*/ 2328864 w 2660406"/>
              <a:gd name="connsiteY48" fmla="*/ 519497 h 2656670"/>
              <a:gd name="connsiteX49" fmla="*/ 2335317 w 2660406"/>
              <a:gd name="connsiteY49" fmla="*/ 543696 h 2656670"/>
              <a:gd name="connsiteX50" fmla="*/ 2342578 w 2660406"/>
              <a:gd name="connsiteY50" fmla="*/ 567896 h 2656670"/>
              <a:gd name="connsiteX51" fmla="*/ 2350643 w 2660406"/>
              <a:gd name="connsiteY51" fmla="*/ 591291 h 2656670"/>
              <a:gd name="connsiteX52" fmla="*/ 2360324 w 2660406"/>
              <a:gd name="connsiteY52" fmla="*/ 613070 h 2656670"/>
              <a:gd name="connsiteX53" fmla="*/ 2371617 w 2660406"/>
              <a:gd name="connsiteY53" fmla="*/ 633237 h 2656670"/>
              <a:gd name="connsiteX54" fmla="*/ 2386137 w 2660406"/>
              <a:gd name="connsiteY54" fmla="*/ 650985 h 2656670"/>
              <a:gd name="connsiteX55" fmla="*/ 2402271 w 2660406"/>
              <a:gd name="connsiteY55" fmla="*/ 669538 h 2656670"/>
              <a:gd name="connsiteX56" fmla="*/ 2420825 w 2660406"/>
              <a:gd name="connsiteY56" fmla="*/ 685670 h 2656670"/>
              <a:gd name="connsiteX57" fmla="*/ 2440992 w 2660406"/>
              <a:gd name="connsiteY57" fmla="*/ 700998 h 2656670"/>
              <a:gd name="connsiteX58" fmla="*/ 2461159 w 2660406"/>
              <a:gd name="connsiteY58" fmla="*/ 716325 h 2656670"/>
              <a:gd name="connsiteX59" fmla="*/ 2481325 w 2660406"/>
              <a:gd name="connsiteY59" fmla="*/ 731651 h 2656670"/>
              <a:gd name="connsiteX60" fmla="*/ 2500684 w 2660406"/>
              <a:gd name="connsiteY60" fmla="*/ 746978 h 2656670"/>
              <a:gd name="connsiteX61" fmla="*/ 2519238 w 2660406"/>
              <a:gd name="connsiteY61" fmla="*/ 763918 h 2656670"/>
              <a:gd name="connsiteX62" fmla="*/ 2535373 w 2660406"/>
              <a:gd name="connsiteY62" fmla="*/ 780859 h 2656670"/>
              <a:gd name="connsiteX63" fmla="*/ 2549085 w 2660406"/>
              <a:gd name="connsiteY63" fmla="*/ 800218 h 2656670"/>
              <a:gd name="connsiteX64" fmla="*/ 2559571 w 2660406"/>
              <a:gd name="connsiteY64" fmla="*/ 820385 h 2656670"/>
              <a:gd name="connsiteX65" fmla="*/ 2566832 w 2660406"/>
              <a:gd name="connsiteY65" fmla="*/ 844585 h 2656670"/>
              <a:gd name="connsiteX66" fmla="*/ 2570059 w 2660406"/>
              <a:gd name="connsiteY66" fmla="*/ 869592 h 2656670"/>
              <a:gd name="connsiteX67" fmla="*/ 2570866 w 2660406"/>
              <a:gd name="connsiteY67" fmla="*/ 895406 h 2656670"/>
              <a:gd name="connsiteX68" fmla="*/ 2568444 w 2660406"/>
              <a:gd name="connsiteY68" fmla="*/ 922832 h 2656670"/>
              <a:gd name="connsiteX69" fmla="*/ 2565220 w 2660406"/>
              <a:gd name="connsiteY69" fmla="*/ 950259 h 2656670"/>
              <a:gd name="connsiteX70" fmla="*/ 2561186 w 2660406"/>
              <a:gd name="connsiteY70" fmla="*/ 977688 h 2656670"/>
              <a:gd name="connsiteX71" fmla="*/ 2557959 w 2660406"/>
              <a:gd name="connsiteY71" fmla="*/ 1005113 h 2656670"/>
              <a:gd name="connsiteX72" fmla="*/ 2556345 w 2660406"/>
              <a:gd name="connsiteY72" fmla="*/ 1032540 h 2656670"/>
              <a:gd name="connsiteX73" fmla="*/ 2556345 w 2660406"/>
              <a:gd name="connsiteY73" fmla="*/ 1059160 h 2656670"/>
              <a:gd name="connsiteX74" fmla="*/ 2559571 w 2660406"/>
              <a:gd name="connsiteY74" fmla="*/ 1084167 h 2656670"/>
              <a:gd name="connsiteX75" fmla="*/ 2566025 w 2660406"/>
              <a:gd name="connsiteY75" fmla="*/ 1109174 h 2656670"/>
              <a:gd name="connsiteX76" fmla="*/ 2575705 w 2660406"/>
              <a:gd name="connsiteY76" fmla="*/ 1132567 h 2656670"/>
              <a:gd name="connsiteX77" fmla="*/ 2587806 w 2660406"/>
              <a:gd name="connsiteY77" fmla="*/ 1156767 h 2656670"/>
              <a:gd name="connsiteX78" fmla="*/ 2601520 w 2660406"/>
              <a:gd name="connsiteY78" fmla="*/ 1180968 h 2656670"/>
              <a:gd name="connsiteX79" fmla="*/ 2616038 w 2660406"/>
              <a:gd name="connsiteY79" fmla="*/ 1205168 h 2656670"/>
              <a:gd name="connsiteX80" fmla="*/ 2629752 w 2660406"/>
              <a:gd name="connsiteY80" fmla="*/ 1228562 h 2656670"/>
              <a:gd name="connsiteX81" fmla="*/ 2641853 w 2660406"/>
              <a:gd name="connsiteY81" fmla="*/ 1253569 h 2656670"/>
              <a:gd name="connsiteX82" fmla="*/ 2651532 w 2660406"/>
              <a:gd name="connsiteY82" fmla="*/ 1277768 h 2656670"/>
              <a:gd name="connsiteX83" fmla="*/ 2657987 w 2660406"/>
              <a:gd name="connsiteY83" fmla="*/ 1302775 h 2656670"/>
              <a:gd name="connsiteX84" fmla="*/ 2660406 w 2660406"/>
              <a:gd name="connsiteY84" fmla="*/ 1328588 h 2656670"/>
              <a:gd name="connsiteX85" fmla="*/ 2657987 w 2660406"/>
              <a:gd name="connsiteY85" fmla="*/ 1354401 h 2656670"/>
              <a:gd name="connsiteX86" fmla="*/ 2651532 w 2660406"/>
              <a:gd name="connsiteY86" fmla="*/ 1379408 h 2656670"/>
              <a:gd name="connsiteX87" fmla="*/ 2641853 w 2660406"/>
              <a:gd name="connsiteY87" fmla="*/ 1403610 h 2656670"/>
              <a:gd name="connsiteX88" fmla="*/ 2629752 w 2660406"/>
              <a:gd name="connsiteY88" fmla="*/ 1428615 h 2656670"/>
              <a:gd name="connsiteX89" fmla="*/ 2616038 w 2660406"/>
              <a:gd name="connsiteY89" fmla="*/ 1452010 h 2656670"/>
              <a:gd name="connsiteX90" fmla="*/ 2601520 w 2660406"/>
              <a:gd name="connsiteY90" fmla="*/ 1476211 h 2656670"/>
              <a:gd name="connsiteX91" fmla="*/ 2587806 w 2660406"/>
              <a:gd name="connsiteY91" fmla="*/ 1500410 h 2656670"/>
              <a:gd name="connsiteX92" fmla="*/ 2575705 w 2660406"/>
              <a:gd name="connsiteY92" fmla="*/ 1524610 h 2656670"/>
              <a:gd name="connsiteX93" fmla="*/ 2566025 w 2660406"/>
              <a:gd name="connsiteY93" fmla="*/ 1548003 h 2656670"/>
              <a:gd name="connsiteX94" fmla="*/ 2559571 w 2660406"/>
              <a:gd name="connsiteY94" fmla="*/ 1573011 h 2656670"/>
              <a:gd name="connsiteX95" fmla="*/ 2556345 w 2660406"/>
              <a:gd name="connsiteY95" fmla="*/ 1598017 h 2656670"/>
              <a:gd name="connsiteX96" fmla="*/ 2556345 w 2660406"/>
              <a:gd name="connsiteY96" fmla="*/ 1624637 h 2656670"/>
              <a:gd name="connsiteX97" fmla="*/ 2557959 w 2660406"/>
              <a:gd name="connsiteY97" fmla="*/ 1652063 h 2656670"/>
              <a:gd name="connsiteX98" fmla="*/ 2561186 w 2660406"/>
              <a:gd name="connsiteY98" fmla="*/ 1679491 h 2656670"/>
              <a:gd name="connsiteX99" fmla="*/ 2565220 w 2660406"/>
              <a:gd name="connsiteY99" fmla="*/ 1706918 h 2656670"/>
              <a:gd name="connsiteX100" fmla="*/ 2568444 w 2660406"/>
              <a:gd name="connsiteY100" fmla="*/ 1734346 h 2656670"/>
              <a:gd name="connsiteX101" fmla="*/ 2570866 w 2660406"/>
              <a:gd name="connsiteY101" fmla="*/ 1761772 h 2656670"/>
              <a:gd name="connsiteX102" fmla="*/ 2570059 w 2660406"/>
              <a:gd name="connsiteY102" fmla="*/ 1787586 h 2656670"/>
              <a:gd name="connsiteX103" fmla="*/ 2566832 w 2660406"/>
              <a:gd name="connsiteY103" fmla="*/ 1812593 h 2656670"/>
              <a:gd name="connsiteX104" fmla="*/ 2559571 w 2660406"/>
              <a:gd name="connsiteY104" fmla="*/ 1836792 h 2656670"/>
              <a:gd name="connsiteX105" fmla="*/ 2549085 w 2660406"/>
              <a:gd name="connsiteY105" fmla="*/ 1856959 h 2656670"/>
              <a:gd name="connsiteX106" fmla="*/ 2535373 w 2660406"/>
              <a:gd name="connsiteY106" fmla="*/ 1876319 h 2656670"/>
              <a:gd name="connsiteX107" fmla="*/ 2519238 w 2660406"/>
              <a:gd name="connsiteY107" fmla="*/ 1893259 h 2656670"/>
              <a:gd name="connsiteX108" fmla="*/ 2500684 w 2660406"/>
              <a:gd name="connsiteY108" fmla="*/ 1910198 h 2656670"/>
              <a:gd name="connsiteX109" fmla="*/ 2481325 w 2660406"/>
              <a:gd name="connsiteY109" fmla="*/ 1925525 h 2656670"/>
              <a:gd name="connsiteX110" fmla="*/ 2461159 w 2660406"/>
              <a:gd name="connsiteY110" fmla="*/ 1940852 h 2656670"/>
              <a:gd name="connsiteX111" fmla="*/ 2440992 w 2660406"/>
              <a:gd name="connsiteY111" fmla="*/ 1956179 h 2656670"/>
              <a:gd name="connsiteX112" fmla="*/ 2420825 w 2660406"/>
              <a:gd name="connsiteY112" fmla="*/ 1971506 h 2656670"/>
              <a:gd name="connsiteX113" fmla="*/ 2402271 w 2660406"/>
              <a:gd name="connsiteY113" fmla="*/ 1987639 h 2656670"/>
              <a:gd name="connsiteX114" fmla="*/ 2386137 w 2660406"/>
              <a:gd name="connsiteY114" fmla="*/ 2006193 h 2656670"/>
              <a:gd name="connsiteX115" fmla="*/ 2371617 w 2660406"/>
              <a:gd name="connsiteY115" fmla="*/ 2023940 h 2656670"/>
              <a:gd name="connsiteX116" fmla="*/ 2360324 w 2660406"/>
              <a:gd name="connsiteY116" fmla="*/ 2044106 h 2656670"/>
              <a:gd name="connsiteX117" fmla="*/ 2350643 w 2660406"/>
              <a:gd name="connsiteY117" fmla="*/ 2065886 h 2656670"/>
              <a:gd name="connsiteX118" fmla="*/ 2342578 w 2660406"/>
              <a:gd name="connsiteY118" fmla="*/ 2089280 h 2656670"/>
              <a:gd name="connsiteX119" fmla="*/ 2335317 w 2660406"/>
              <a:gd name="connsiteY119" fmla="*/ 2113480 h 2656670"/>
              <a:gd name="connsiteX120" fmla="*/ 2328864 w 2660406"/>
              <a:gd name="connsiteY120" fmla="*/ 2137681 h 2656670"/>
              <a:gd name="connsiteX121" fmla="*/ 2322411 w 2660406"/>
              <a:gd name="connsiteY121" fmla="*/ 2162688 h 2656670"/>
              <a:gd name="connsiteX122" fmla="*/ 2315151 w 2660406"/>
              <a:gd name="connsiteY122" fmla="*/ 2186081 h 2656670"/>
              <a:gd name="connsiteX123" fmla="*/ 2307084 w 2660406"/>
              <a:gd name="connsiteY123" fmla="*/ 2209474 h 2656670"/>
              <a:gd name="connsiteX124" fmla="*/ 2297404 w 2660406"/>
              <a:gd name="connsiteY124" fmla="*/ 2231255 h 2656670"/>
              <a:gd name="connsiteX125" fmla="*/ 2285303 w 2660406"/>
              <a:gd name="connsiteY125" fmla="*/ 2250616 h 2656670"/>
              <a:gd name="connsiteX126" fmla="*/ 2270784 w 2660406"/>
              <a:gd name="connsiteY126" fmla="*/ 2268361 h 2656670"/>
              <a:gd name="connsiteX127" fmla="*/ 2253035 w 2660406"/>
              <a:gd name="connsiteY127" fmla="*/ 2282882 h 2656670"/>
              <a:gd name="connsiteX128" fmla="*/ 2233675 w 2660406"/>
              <a:gd name="connsiteY128" fmla="*/ 2294981 h 2656670"/>
              <a:gd name="connsiteX129" fmla="*/ 2211897 w 2660406"/>
              <a:gd name="connsiteY129" fmla="*/ 2304661 h 2656670"/>
              <a:gd name="connsiteX130" fmla="*/ 2188502 w 2660406"/>
              <a:gd name="connsiteY130" fmla="*/ 2312729 h 2656670"/>
              <a:gd name="connsiteX131" fmla="*/ 2165109 w 2660406"/>
              <a:gd name="connsiteY131" fmla="*/ 2319988 h 2656670"/>
              <a:gd name="connsiteX132" fmla="*/ 2140101 w 2660406"/>
              <a:gd name="connsiteY132" fmla="*/ 2326443 h 2656670"/>
              <a:gd name="connsiteX133" fmla="*/ 2115903 w 2660406"/>
              <a:gd name="connsiteY133" fmla="*/ 2332896 h 2656670"/>
              <a:gd name="connsiteX134" fmla="*/ 2091702 w 2660406"/>
              <a:gd name="connsiteY134" fmla="*/ 2340155 h 2656670"/>
              <a:gd name="connsiteX135" fmla="*/ 2068309 w 2660406"/>
              <a:gd name="connsiteY135" fmla="*/ 2348222 h 2656670"/>
              <a:gd name="connsiteX136" fmla="*/ 2046529 w 2660406"/>
              <a:gd name="connsiteY136" fmla="*/ 2357903 h 2656670"/>
              <a:gd name="connsiteX137" fmla="*/ 2026361 w 2660406"/>
              <a:gd name="connsiteY137" fmla="*/ 2369196 h 2656670"/>
              <a:gd name="connsiteX138" fmla="*/ 2008614 w 2660406"/>
              <a:gd name="connsiteY138" fmla="*/ 2383714 h 2656670"/>
              <a:gd name="connsiteX139" fmla="*/ 1990062 w 2660406"/>
              <a:gd name="connsiteY139" fmla="*/ 2399848 h 2656670"/>
              <a:gd name="connsiteX140" fmla="*/ 1973928 w 2660406"/>
              <a:gd name="connsiteY140" fmla="*/ 2418402 h 2656670"/>
              <a:gd name="connsiteX141" fmla="*/ 1958601 w 2660406"/>
              <a:gd name="connsiteY141" fmla="*/ 2437762 h 2656670"/>
              <a:gd name="connsiteX142" fmla="*/ 1943274 w 2660406"/>
              <a:gd name="connsiteY142" fmla="*/ 2457929 h 2656670"/>
              <a:gd name="connsiteX143" fmla="*/ 1927948 w 2660406"/>
              <a:gd name="connsiteY143" fmla="*/ 2478096 h 2656670"/>
              <a:gd name="connsiteX144" fmla="*/ 1912622 w 2660406"/>
              <a:gd name="connsiteY144" fmla="*/ 2497456 h 2656670"/>
              <a:gd name="connsiteX145" fmla="*/ 1895681 w 2660406"/>
              <a:gd name="connsiteY145" fmla="*/ 2516010 h 2656670"/>
              <a:gd name="connsiteX146" fmla="*/ 1878740 w 2660406"/>
              <a:gd name="connsiteY146" fmla="*/ 2532143 h 2656670"/>
              <a:gd name="connsiteX147" fmla="*/ 1859381 w 2660406"/>
              <a:gd name="connsiteY147" fmla="*/ 2545857 h 2656670"/>
              <a:gd name="connsiteX148" fmla="*/ 1839214 w 2660406"/>
              <a:gd name="connsiteY148" fmla="*/ 2556344 h 2656670"/>
              <a:gd name="connsiteX149" fmla="*/ 1815014 w 2660406"/>
              <a:gd name="connsiteY149" fmla="*/ 2563603 h 2656670"/>
              <a:gd name="connsiteX150" fmla="*/ 1790007 w 2660406"/>
              <a:gd name="connsiteY150" fmla="*/ 2566831 h 2656670"/>
              <a:gd name="connsiteX151" fmla="*/ 1764193 w 2660406"/>
              <a:gd name="connsiteY151" fmla="*/ 2567637 h 2656670"/>
              <a:gd name="connsiteX152" fmla="*/ 1736767 w 2660406"/>
              <a:gd name="connsiteY152" fmla="*/ 2565216 h 2656670"/>
              <a:gd name="connsiteX153" fmla="*/ 1709339 w 2660406"/>
              <a:gd name="connsiteY153" fmla="*/ 2561991 h 2656670"/>
              <a:gd name="connsiteX154" fmla="*/ 1681911 w 2660406"/>
              <a:gd name="connsiteY154" fmla="*/ 2557956 h 2656670"/>
              <a:gd name="connsiteX155" fmla="*/ 1654486 w 2660406"/>
              <a:gd name="connsiteY155" fmla="*/ 2554731 h 2656670"/>
              <a:gd name="connsiteX156" fmla="*/ 1627059 w 2660406"/>
              <a:gd name="connsiteY156" fmla="*/ 2553117 h 2656670"/>
              <a:gd name="connsiteX157" fmla="*/ 1600439 w 2660406"/>
              <a:gd name="connsiteY157" fmla="*/ 2553117 h 2656670"/>
              <a:gd name="connsiteX158" fmla="*/ 1575432 w 2660406"/>
              <a:gd name="connsiteY158" fmla="*/ 2556344 h 2656670"/>
              <a:gd name="connsiteX159" fmla="*/ 1550424 w 2660406"/>
              <a:gd name="connsiteY159" fmla="*/ 2562797 h 2656670"/>
              <a:gd name="connsiteX160" fmla="*/ 1526224 w 2660406"/>
              <a:gd name="connsiteY160" fmla="*/ 2572477 h 2656670"/>
              <a:gd name="connsiteX161" fmla="*/ 1502025 w 2660406"/>
              <a:gd name="connsiteY161" fmla="*/ 2585383 h 2656670"/>
              <a:gd name="connsiteX162" fmla="*/ 1477824 w 2660406"/>
              <a:gd name="connsiteY162" fmla="*/ 2598291 h 2656670"/>
              <a:gd name="connsiteX163" fmla="*/ 1453624 w 2660406"/>
              <a:gd name="connsiteY163" fmla="*/ 2612809 h 2656670"/>
              <a:gd name="connsiteX164" fmla="*/ 1430230 w 2660406"/>
              <a:gd name="connsiteY164" fmla="*/ 2626523 h 2656670"/>
              <a:gd name="connsiteX165" fmla="*/ 1405223 w 2660406"/>
              <a:gd name="connsiteY165" fmla="*/ 2638624 h 2656670"/>
              <a:gd name="connsiteX166" fmla="*/ 1381023 w 2660406"/>
              <a:gd name="connsiteY166" fmla="*/ 2648305 h 2656670"/>
              <a:gd name="connsiteX167" fmla="*/ 1356017 w 2660406"/>
              <a:gd name="connsiteY167" fmla="*/ 2654758 h 2656670"/>
              <a:gd name="connsiteX168" fmla="*/ 1335613 w 2660406"/>
              <a:gd name="connsiteY168" fmla="*/ 2656670 h 2656670"/>
              <a:gd name="connsiteX169" fmla="*/ 1324794 w 2660406"/>
              <a:gd name="connsiteY169" fmla="*/ 2656670 h 2656670"/>
              <a:gd name="connsiteX170" fmla="*/ 1304389 w 2660406"/>
              <a:gd name="connsiteY170" fmla="*/ 2654758 h 2656670"/>
              <a:gd name="connsiteX171" fmla="*/ 1279384 w 2660406"/>
              <a:gd name="connsiteY171" fmla="*/ 2648305 h 2656670"/>
              <a:gd name="connsiteX172" fmla="*/ 1255183 w 2660406"/>
              <a:gd name="connsiteY172" fmla="*/ 2638624 h 2656670"/>
              <a:gd name="connsiteX173" fmla="*/ 1230176 w 2660406"/>
              <a:gd name="connsiteY173" fmla="*/ 2626523 h 2656670"/>
              <a:gd name="connsiteX174" fmla="*/ 1206783 w 2660406"/>
              <a:gd name="connsiteY174" fmla="*/ 2612809 h 2656670"/>
              <a:gd name="connsiteX175" fmla="*/ 1182582 w 2660406"/>
              <a:gd name="connsiteY175" fmla="*/ 2598291 h 2656670"/>
              <a:gd name="connsiteX176" fmla="*/ 1158383 w 2660406"/>
              <a:gd name="connsiteY176" fmla="*/ 2585383 h 2656670"/>
              <a:gd name="connsiteX177" fmla="*/ 1134183 w 2660406"/>
              <a:gd name="connsiteY177" fmla="*/ 2572477 h 2656670"/>
              <a:gd name="connsiteX178" fmla="*/ 1110788 w 2660406"/>
              <a:gd name="connsiteY178" fmla="*/ 2562797 h 2656670"/>
              <a:gd name="connsiteX179" fmla="*/ 1084975 w 2660406"/>
              <a:gd name="connsiteY179" fmla="*/ 2556344 h 2656670"/>
              <a:gd name="connsiteX180" fmla="*/ 1059970 w 2660406"/>
              <a:gd name="connsiteY180" fmla="*/ 2553117 h 2656670"/>
              <a:gd name="connsiteX181" fmla="*/ 1033347 w 2660406"/>
              <a:gd name="connsiteY181" fmla="*/ 2553117 h 2656670"/>
              <a:gd name="connsiteX182" fmla="*/ 1005921 w 2660406"/>
              <a:gd name="connsiteY182" fmla="*/ 2554731 h 2656670"/>
              <a:gd name="connsiteX183" fmla="*/ 978495 w 2660406"/>
              <a:gd name="connsiteY183" fmla="*/ 2557956 h 2656670"/>
              <a:gd name="connsiteX184" fmla="*/ 951067 w 2660406"/>
              <a:gd name="connsiteY184" fmla="*/ 2561991 h 2656670"/>
              <a:gd name="connsiteX185" fmla="*/ 923641 w 2660406"/>
              <a:gd name="connsiteY185" fmla="*/ 2565216 h 2656670"/>
              <a:gd name="connsiteX186" fmla="*/ 896214 w 2660406"/>
              <a:gd name="connsiteY186" fmla="*/ 2567637 h 2656670"/>
              <a:gd name="connsiteX187" fmla="*/ 870401 w 2660406"/>
              <a:gd name="connsiteY187" fmla="*/ 2566831 h 2656670"/>
              <a:gd name="connsiteX188" fmla="*/ 845394 w 2660406"/>
              <a:gd name="connsiteY188" fmla="*/ 2563603 h 2656670"/>
              <a:gd name="connsiteX189" fmla="*/ 821193 w 2660406"/>
              <a:gd name="connsiteY189" fmla="*/ 2556344 h 2656670"/>
              <a:gd name="connsiteX190" fmla="*/ 801027 w 2660406"/>
              <a:gd name="connsiteY190" fmla="*/ 2545857 h 2656670"/>
              <a:gd name="connsiteX191" fmla="*/ 781667 w 2660406"/>
              <a:gd name="connsiteY191" fmla="*/ 2532143 h 2656670"/>
              <a:gd name="connsiteX192" fmla="*/ 764727 w 2660406"/>
              <a:gd name="connsiteY192" fmla="*/ 2516010 h 2656670"/>
              <a:gd name="connsiteX193" fmla="*/ 747785 w 2660406"/>
              <a:gd name="connsiteY193" fmla="*/ 2497456 h 2656670"/>
              <a:gd name="connsiteX194" fmla="*/ 732459 w 2660406"/>
              <a:gd name="connsiteY194" fmla="*/ 2478096 h 2656670"/>
              <a:gd name="connsiteX195" fmla="*/ 717132 w 2660406"/>
              <a:gd name="connsiteY195" fmla="*/ 2457929 h 2656670"/>
              <a:gd name="connsiteX196" fmla="*/ 701807 w 2660406"/>
              <a:gd name="connsiteY196" fmla="*/ 2437762 h 2656670"/>
              <a:gd name="connsiteX197" fmla="*/ 686480 w 2660406"/>
              <a:gd name="connsiteY197" fmla="*/ 2418402 h 2656670"/>
              <a:gd name="connsiteX198" fmla="*/ 670344 w 2660406"/>
              <a:gd name="connsiteY198" fmla="*/ 2399848 h 2656670"/>
              <a:gd name="connsiteX199" fmla="*/ 651792 w 2660406"/>
              <a:gd name="connsiteY199" fmla="*/ 2383714 h 2656670"/>
              <a:gd name="connsiteX200" fmla="*/ 634045 w 2660406"/>
              <a:gd name="connsiteY200" fmla="*/ 2369196 h 2656670"/>
              <a:gd name="connsiteX201" fmla="*/ 613880 w 2660406"/>
              <a:gd name="connsiteY201" fmla="*/ 2357903 h 2656670"/>
              <a:gd name="connsiteX202" fmla="*/ 592098 w 2660406"/>
              <a:gd name="connsiteY202" fmla="*/ 2348222 h 2656670"/>
              <a:gd name="connsiteX203" fmla="*/ 568706 w 2660406"/>
              <a:gd name="connsiteY203" fmla="*/ 2340155 h 2656670"/>
              <a:gd name="connsiteX204" fmla="*/ 544505 w 2660406"/>
              <a:gd name="connsiteY204" fmla="*/ 2332896 h 2656670"/>
              <a:gd name="connsiteX205" fmla="*/ 520304 w 2660406"/>
              <a:gd name="connsiteY205" fmla="*/ 2326443 h 2656670"/>
              <a:gd name="connsiteX206" fmla="*/ 495298 w 2660406"/>
              <a:gd name="connsiteY206" fmla="*/ 2319988 h 2656670"/>
              <a:gd name="connsiteX207" fmla="*/ 471904 w 2660406"/>
              <a:gd name="connsiteY207" fmla="*/ 2312729 h 2656670"/>
              <a:gd name="connsiteX208" fmla="*/ 448511 w 2660406"/>
              <a:gd name="connsiteY208" fmla="*/ 2304661 h 2656670"/>
              <a:gd name="connsiteX209" fmla="*/ 426732 w 2660406"/>
              <a:gd name="connsiteY209" fmla="*/ 2294981 h 2656670"/>
              <a:gd name="connsiteX210" fmla="*/ 407371 w 2660406"/>
              <a:gd name="connsiteY210" fmla="*/ 2282882 h 2656670"/>
              <a:gd name="connsiteX211" fmla="*/ 389623 w 2660406"/>
              <a:gd name="connsiteY211" fmla="*/ 2268361 h 2656670"/>
              <a:gd name="connsiteX212" fmla="*/ 375105 w 2660406"/>
              <a:gd name="connsiteY212" fmla="*/ 2250616 h 2656670"/>
              <a:gd name="connsiteX213" fmla="*/ 363003 w 2660406"/>
              <a:gd name="connsiteY213" fmla="*/ 2231255 h 2656670"/>
              <a:gd name="connsiteX214" fmla="*/ 353324 w 2660406"/>
              <a:gd name="connsiteY214" fmla="*/ 2209474 h 2656670"/>
              <a:gd name="connsiteX215" fmla="*/ 345258 w 2660406"/>
              <a:gd name="connsiteY215" fmla="*/ 2186081 h 2656670"/>
              <a:gd name="connsiteX216" fmla="*/ 337997 w 2660406"/>
              <a:gd name="connsiteY216" fmla="*/ 2162688 h 2656670"/>
              <a:gd name="connsiteX217" fmla="*/ 331544 w 2660406"/>
              <a:gd name="connsiteY217" fmla="*/ 2137681 h 2656670"/>
              <a:gd name="connsiteX218" fmla="*/ 325091 w 2660406"/>
              <a:gd name="connsiteY218" fmla="*/ 2113480 h 2656670"/>
              <a:gd name="connsiteX219" fmla="*/ 317831 w 2660406"/>
              <a:gd name="connsiteY219" fmla="*/ 2089280 h 2656670"/>
              <a:gd name="connsiteX220" fmla="*/ 309764 w 2660406"/>
              <a:gd name="connsiteY220" fmla="*/ 2065886 h 2656670"/>
              <a:gd name="connsiteX221" fmla="*/ 300084 w 2660406"/>
              <a:gd name="connsiteY221" fmla="*/ 2044106 h 2656670"/>
              <a:gd name="connsiteX222" fmla="*/ 288790 w 2660406"/>
              <a:gd name="connsiteY222" fmla="*/ 2023940 h 2656670"/>
              <a:gd name="connsiteX223" fmla="*/ 274269 w 2660406"/>
              <a:gd name="connsiteY223" fmla="*/ 2006193 h 2656670"/>
              <a:gd name="connsiteX224" fmla="*/ 258136 w 2660406"/>
              <a:gd name="connsiteY224" fmla="*/ 1987639 h 2656670"/>
              <a:gd name="connsiteX225" fmla="*/ 239583 w 2660406"/>
              <a:gd name="connsiteY225" fmla="*/ 1971506 h 2656670"/>
              <a:gd name="connsiteX226" fmla="*/ 220221 w 2660406"/>
              <a:gd name="connsiteY226" fmla="*/ 1956179 h 2656670"/>
              <a:gd name="connsiteX227" fmla="*/ 199248 w 2660406"/>
              <a:gd name="connsiteY227" fmla="*/ 1940852 h 2656670"/>
              <a:gd name="connsiteX228" fmla="*/ 179083 w 2660406"/>
              <a:gd name="connsiteY228" fmla="*/ 1925525 h 2656670"/>
              <a:gd name="connsiteX229" fmla="*/ 159722 w 2660406"/>
              <a:gd name="connsiteY229" fmla="*/ 1910198 h 2656670"/>
              <a:gd name="connsiteX230" fmla="*/ 141170 w 2660406"/>
              <a:gd name="connsiteY230" fmla="*/ 1893259 h 2656670"/>
              <a:gd name="connsiteX231" fmla="*/ 125035 w 2660406"/>
              <a:gd name="connsiteY231" fmla="*/ 1876319 h 2656670"/>
              <a:gd name="connsiteX232" fmla="*/ 111322 w 2660406"/>
              <a:gd name="connsiteY232" fmla="*/ 1856959 h 2656670"/>
              <a:gd name="connsiteX233" fmla="*/ 100836 w 2660406"/>
              <a:gd name="connsiteY233" fmla="*/ 1836792 h 2656670"/>
              <a:gd name="connsiteX234" fmla="*/ 93575 w 2660406"/>
              <a:gd name="connsiteY234" fmla="*/ 1812593 h 2656670"/>
              <a:gd name="connsiteX235" fmla="*/ 90349 w 2660406"/>
              <a:gd name="connsiteY235" fmla="*/ 1787586 h 2656670"/>
              <a:gd name="connsiteX236" fmla="*/ 89541 w 2660406"/>
              <a:gd name="connsiteY236" fmla="*/ 1761772 h 2656670"/>
              <a:gd name="connsiteX237" fmla="*/ 91963 w 2660406"/>
              <a:gd name="connsiteY237" fmla="*/ 1734346 h 2656670"/>
              <a:gd name="connsiteX238" fmla="*/ 95189 w 2660406"/>
              <a:gd name="connsiteY238" fmla="*/ 1706918 h 2656670"/>
              <a:gd name="connsiteX239" fmla="*/ 99222 w 2660406"/>
              <a:gd name="connsiteY239" fmla="*/ 1679491 h 2656670"/>
              <a:gd name="connsiteX240" fmla="*/ 102449 w 2660406"/>
              <a:gd name="connsiteY240" fmla="*/ 1652063 h 2656670"/>
              <a:gd name="connsiteX241" fmla="*/ 104061 w 2660406"/>
              <a:gd name="connsiteY241" fmla="*/ 1624637 h 2656670"/>
              <a:gd name="connsiteX242" fmla="*/ 104061 w 2660406"/>
              <a:gd name="connsiteY242" fmla="*/ 1598017 h 2656670"/>
              <a:gd name="connsiteX243" fmla="*/ 100836 w 2660406"/>
              <a:gd name="connsiteY243" fmla="*/ 1573011 h 2656670"/>
              <a:gd name="connsiteX244" fmla="*/ 94381 w 2660406"/>
              <a:gd name="connsiteY244" fmla="*/ 1548003 h 2656670"/>
              <a:gd name="connsiteX245" fmla="*/ 84703 w 2660406"/>
              <a:gd name="connsiteY245" fmla="*/ 1524610 h 2656670"/>
              <a:gd name="connsiteX246" fmla="*/ 71795 w 2660406"/>
              <a:gd name="connsiteY246" fmla="*/ 1500410 h 2656670"/>
              <a:gd name="connsiteX247" fmla="*/ 58889 w 2660406"/>
              <a:gd name="connsiteY247" fmla="*/ 1476211 h 2656670"/>
              <a:gd name="connsiteX248" fmla="*/ 44369 w 2660406"/>
              <a:gd name="connsiteY248" fmla="*/ 1452010 h 2656670"/>
              <a:gd name="connsiteX249" fmla="*/ 30654 w 2660406"/>
              <a:gd name="connsiteY249" fmla="*/ 1428615 h 2656670"/>
              <a:gd name="connsiteX250" fmla="*/ 18554 w 2660406"/>
              <a:gd name="connsiteY250" fmla="*/ 1403610 h 2656670"/>
              <a:gd name="connsiteX251" fmla="*/ 8874 w 2660406"/>
              <a:gd name="connsiteY251" fmla="*/ 1379408 h 2656670"/>
              <a:gd name="connsiteX252" fmla="*/ 2421 w 2660406"/>
              <a:gd name="connsiteY252" fmla="*/ 1354401 h 2656670"/>
              <a:gd name="connsiteX253" fmla="*/ 0 w 2660406"/>
              <a:gd name="connsiteY253" fmla="*/ 1328588 h 2656670"/>
              <a:gd name="connsiteX254" fmla="*/ 2421 w 2660406"/>
              <a:gd name="connsiteY254" fmla="*/ 1302775 h 2656670"/>
              <a:gd name="connsiteX255" fmla="*/ 8874 w 2660406"/>
              <a:gd name="connsiteY255" fmla="*/ 1277768 h 2656670"/>
              <a:gd name="connsiteX256" fmla="*/ 18554 w 2660406"/>
              <a:gd name="connsiteY256" fmla="*/ 1253569 h 2656670"/>
              <a:gd name="connsiteX257" fmla="*/ 30654 w 2660406"/>
              <a:gd name="connsiteY257" fmla="*/ 1228562 h 2656670"/>
              <a:gd name="connsiteX258" fmla="*/ 44369 w 2660406"/>
              <a:gd name="connsiteY258" fmla="*/ 1205168 h 2656670"/>
              <a:gd name="connsiteX259" fmla="*/ 58889 w 2660406"/>
              <a:gd name="connsiteY259" fmla="*/ 1180968 h 2656670"/>
              <a:gd name="connsiteX260" fmla="*/ 71795 w 2660406"/>
              <a:gd name="connsiteY260" fmla="*/ 1156767 h 2656670"/>
              <a:gd name="connsiteX261" fmla="*/ 84703 w 2660406"/>
              <a:gd name="connsiteY261" fmla="*/ 1132567 h 2656670"/>
              <a:gd name="connsiteX262" fmla="*/ 94381 w 2660406"/>
              <a:gd name="connsiteY262" fmla="*/ 1109174 h 2656670"/>
              <a:gd name="connsiteX263" fmla="*/ 100836 w 2660406"/>
              <a:gd name="connsiteY263" fmla="*/ 1084167 h 2656670"/>
              <a:gd name="connsiteX264" fmla="*/ 104061 w 2660406"/>
              <a:gd name="connsiteY264" fmla="*/ 1059160 h 2656670"/>
              <a:gd name="connsiteX265" fmla="*/ 104061 w 2660406"/>
              <a:gd name="connsiteY265" fmla="*/ 1032540 h 2656670"/>
              <a:gd name="connsiteX266" fmla="*/ 102449 w 2660406"/>
              <a:gd name="connsiteY266" fmla="*/ 1005113 h 2656670"/>
              <a:gd name="connsiteX267" fmla="*/ 99222 w 2660406"/>
              <a:gd name="connsiteY267" fmla="*/ 977688 h 2656670"/>
              <a:gd name="connsiteX268" fmla="*/ 95189 w 2660406"/>
              <a:gd name="connsiteY268" fmla="*/ 950259 h 2656670"/>
              <a:gd name="connsiteX269" fmla="*/ 91963 w 2660406"/>
              <a:gd name="connsiteY269" fmla="*/ 922832 h 2656670"/>
              <a:gd name="connsiteX270" fmla="*/ 89541 w 2660406"/>
              <a:gd name="connsiteY270" fmla="*/ 895406 h 2656670"/>
              <a:gd name="connsiteX271" fmla="*/ 90349 w 2660406"/>
              <a:gd name="connsiteY271" fmla="*/ 869592 h 2656670"/>
              <a:gd name="connsiteX272" fmla="*/ 93575 w 2660406"/>
              <a:gd name="connsiteY272" fmla="*/ 844585 h 2656670"/>
              <a:gd name="connsiteX273" fmla="*/ 100836 w 2660406"/>
              <a:gd name="connsiteY273" fmla="*/ 820385 h 2656670"/>
              <a:gd name="connsiteX274" fmla="*/ 111322 w 2660406"/>
              <a:gd name="connsiteY274" fmla="*/ 800218 h 2656670"/>
              <a:gd name="connsiteX275" fmla="*/ 125035 w 2660406"/>
              <a:gd name="connsiteY275" fmla="*/ 780859 h 2656670"/>
              <a:gd name="connsiteX276" fmla="*/ 141170 w 2660406"/>
              <a:gd name="connsiteY276" fmla="*/ 763918 h 2656670"/>
              <a:gd name="connsiteX277" fmla="*/ 159722 w 2660406"/>
              <a:gd name="connsiteY277" fmla="*/ 746978 h 2656670"/>
              <a:gd name="connsiteX278" fmla="*/ 179083 w 2660406"/>
              <a:gd name="connsiteY278" fmla="*/ 731651 h 2656670"/>
              <a:gd name="connsiteX279" fmla="*/ 199248 w 2660406"/>
              <a:gd name="connsiteY279" fmla="*/ 716325 h 2656670"/>
              <a:gd name="connsiteX280" fmla="*/ 220221 w 2660406"/>
              <a:gd name="connsiteY280" fmla="*/ 700998 h 2656670"/>
              <a:gd name="connsiteX281" fmla="*/ 239583 w 2660406"/>
              <a:gd name="connsiteY281" fmla="*/ 685670 h 2656670"/>
              <a:gd name="connsiteX282" fmla="*/ 258136 w 2660406"/>
              <a:gd name="connsiteY282" fmla="*/ 669538 h 2656670"/>
              <a:gd name="connsiteX283" fmla="*/ 274269 w 2660406"/>
              <a:gd name="connsiteY283" fmla="*/ 650985 h 2656670"/>
              <a:gd name="connsiteX284" fmla="*/ 288790 w 2660406"/>
              <a:gd name="connsiteY284" fmla="*/ 633237 h 2656670"/>
              <a:gd name="connsiteX285" fmla="*/ 300084 w 2660406"/>
              <a:gd name="connsiteY285" fmla="*/ 613070 h 2656670"/>
              <a:gd name="connsiteX286" fmla="*/ 309764 w 2660406"/>
              <a:gd name="connsiteY286" fmla="*/ 591291 h 2656670"/>
              <a:gd name="connsiteX287" fmla="*/ 317831 w 2660406"/>
              <a:gd name="connsiteY287" fmla="*/ 567896 h 2656670"/>
              <a:gd name="connsiteX288" fmla="*/ 325091 w 2660406"/>
              <a:gd name="connsiteY288" fmla="*/ 543696 h 2656670"/>
              <a:gd name="connsiteX289" fmla="*/ 331544 w 2660406"/>
              <a:gd name="connsiteY289" fmla="*/ 519497 h 2656670"/>
              <a:gd name="connsiteX290" fmla="*/ 337997 w 2660406"/>
              <a:gd name="connsiteY290" fmla="*/ 494489 h 2656670"/>
              <a:gd name="connsiteX291" fmla="*/ 345258 w 2660406"/>
              <a:gd name="connsiteY291" fmla="*/ 471097 h 2656670"/>
              <a:gd name="connsiteX292" fmla="*/ 353324 w 2660406"/>
              <a:gd name="connsiteY292" fmla="*/ 447702 h 2656670"/>
              <a:gd name="connsiteX293" fmla="*/ 363003 w 2660406"/>
              <a:gd name="connsiteY293" fmla="*/ 425922 h 2656670"/>
              <a:gd name="connsiteX294" fmla="*/ 375105 w 2660406"/>
              <a:gd name="connsiteY294" fmla="*/ 406562 h 2656670"/>
              <a:gd name="connsiteX295" fmla="*/ 389623 w 2660406"/>
              <a:gd name="connsiteY295" fmla="*/ 388815 h 2656670"/>
              <a:gd name="connsiteX296" fmla="*/ 407371 w 2660406"/>
              <a:gd name="connsiteY296" fmla="*/ 374295 h 2656670"/>
              <a:gd name="connsiteX297" fmla="*/ 426732 w 2660406"/>
              <a:gd name="connsiteY297" fmla="*/ 362196 h 2656670"/>
              <a:gd name="connsiteX298" fmla="*/ 448511 w 2660406"/>
              <a:gd name="connsiteY298" fmla="*/ 352515 h 2656670"/>
              <a:gd name="connsiteX299" fmla="*/ 471904 w 2660406"/>
              <a:gd name="connsiteY299" fmla="*/ 344448 h 2656670"/>
              <a:gd name="connsiteX300" fmla="*/ 495298 w 2660406"/>
              <a:gd name="connsiteY300" fmla="*/ 337188 h 2656670"/>
              <a:gd name="connsiteX301" fmla="*/ 520304 w 2660406"/>
              <a:gd name="connsiteY301" fmla="*/ 330735 h 2656670"/>
              <a:gd name="connsiteX302" fmla="*/ 544505 w 2660406"/>
              <a:gd name="connsiteY302" fmla="*/ 324281 h 2656670"/>
              <a:gd name="connsiteX303" fmla="*/ 568706 w 2660406"/>
              <a:gd name="connsiteY303" fmla="*/ 317021 h 2656670"/>
              <a:gd name="connsiteX304" fmla="*/ 592098 w 2660406"/>
              <a:gd name="connsiteY304" fmla="*/ 308956 h 2656670"/>
              <a:gd name="connsiteX305" fmla="*/ 613880 w 2660406"/>
              <a:gd name="connsiteY305" fmla="*/ 299275 h 2656670"/>
              <a:gd name="connsiteX306" fmla="*/ 634045 w 2660406"/>
              <a:gd name="connsiteY306" fmla="*/ 287983 h 2656670"/>
              <a:gd name="connsiteX307" fmla="*/ 651792 w 2660406"/>
              <a:gd name="connsiteY307" fmla="*/ 273462 h 2656670"/>
              <a:gd name="connsiteX308" fmla="*/ 670344 w 2660406"/>
              <a:gd name="connsiteY308" fmla="*/ 257328 h 2656670"/>
              <a:gd name="connsiteX309" fmla="*/ 686480 w 2660406"/>
              <a:gd name="connsiteY309" fmla="*/ 238775 h 2656670"/>
              <a:gd name="connsiteX310" fmla="*/ 701807 w 2660406"/>
              <a:gd name="connsiteY310" fmla="*/ 219414 h 2656670"/>
              <a:gd name="connsiteX311" fmla="*/ 717132 w 2660406"/>
              <a:gd name="connsiteY311" fmla="*/ 199247 h 2656670"/>
              <a:gd name="connsiteX312" fmla="*/ 732459 w 2660406"/>
              <a:gd name="connsiteY312" fmla="*/ 179080 h 2656670"/>
              <a:gd name="connsiteX313" fmla="*/ 747785 w 2660406"/>
              <a:gd name="connsiteY313" fmla="*/ 159720 h 2656670"/>
              <a:gd name="connsiteX314" fmla="*/ 764727 w 2660406"/>
              <a:gd name="connsiteY314" fmla="*/ 141167 h 2656670"/>
              <a:gd name="connsiteX315" fmla="*/ 781667 w 2660406"/>
              <a:gd name="connsiteY315" fmla="*/ 125034 h 2656670"/>
              <a:gd name="connsiteX316" fmla="*/ 801027 w 2660406"/>
              <a:gd name="connsiteY316" fmla="*/ 111320 h 2656670"/>
              <a:gd name="connsiteX317" fmla="*/ 821193 w 2660406"/>
              <a:gd name="connsiteY317" fmla="*/ 100833 h 2656670"/>
              <a:gd name="connsiteX318" fmla="*/ 845394 w 2660406"/>
              <a:gd name="connsiteY318" fmla="*/ 93574 h 2656670"/>
              <a:gd name="connsiteX319" fmla="*/ 870401 w 2660406"/>
              <a:gd name="connsiteY319" fmla="*/ 90346 h 2656670"/>
              <a:gd name="connsiteX320" fmla="*/ 896214 w 2660406"/>
              <a:gd name="connsiteY320" fmla="*/ 89539 h 2656670"/>
              <a:gd name="connsiteX321" fmla="*/ 923641 w 2660406"/>
              <a:gd name="connsiteY321" fmla="*/ 91960 h 2656670"/>
              <a:gd name="connsiteX322" fmla="*/ 951067 w 2660406"/>
              <a:gd name="connsiteY322" fmla="*/ 95187 h 2656670"/>
              <a:gd name="connsiteX323" fmla="*/ 978495 w 2660406"/>
              <a:gd name="connsiteY323" fmla="*/ 99220 h 2656670"/>
              <a:gd name="connsiteX324" fmla="*/ 1005921 w 2660406"/>
              <a:gd name="connsiteY324" fmla="*/ 102448 h 2656670"/>
              <a:gd name="connsiteX325" fmla="*/ 1033347 w 2660406"/>
              <a:gd name="connsiteY325" fmla="*/ 104060 h 2656670"/>
              <a:gd name="connsiteX326" fmla="*/ 1059970 w 2660406"/>
              <a:gd name="connsiteY326" fmla="*/ 104060 h 2656670"/>
              <a:gd name="connsiteX327" fmla="*/ 1084975 w 2660406"/>
              <a:gd name="connsiteY327" fmla="*/ 100833 h 2656670"/>
              <a:gd name="connsiteX328" fmla="*/ 1110788 w 2660406"/>
              <a:gd name="connsiteY328" fmla="*/ 94379 h 2656670"/>
              <a:gd name="connsiteX329" fmla="*/ 1134183 w 2660406"/>
              <a:gd name="connsiteY329" fmla="*/ 84699 h 2656670"/>
              <a:gd name="connsiteX330" fmla="*/ 1158383 w 2660406"/>
              <a:gd name="connsiteY330" fmla="*/ 71793 h 2656670"/>
              <a:gd name="connsiteX331" fmla="*/ 1182582 w 2660406"/>
              <a:gd name="connsiteY331" fmla="*/ 58888 h 2656670"/>
              <a:gd name="connsiteX332" fmla="*/ 1206783 w 2660406"/>
              <a:gd name="connsiteY332" fmla="*/ 44367 h 2656670"/>
              <a:gd name="connsiteX333" fmla="*/ 1230176 w 2660406"/>
              <a:gd name="connsiteY333" fmla="*/ 30653 h 2656670"/>
              <a:gd name="connsiteX334" fmla="*/ 1255183 w 2660406"/>
              <a:gd name="connsiteY334" fmla="*/ 18554 h 2656670"/>
              <a:gd name="connsiteX335" fmla="*/ 1279384 w 2660406"/>
              <a:gd name="connsiteY335" fmla="*/ 8873 h 2656670"/>
              <a:gd name="connsiteX336" fmla="*/ 1304389 w 2660406"/>
              <a:gd name="connsiteY336" fmla="*/ 2419 h 265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2660406" h="2656670">
                <a:moveTo>
                  <a:pt x="1330204" y="0"/>
                </a:moveTo>
                <a:lnTo>
                  <a:pt x="1356017" y="2419"/>
                </a:lnTo>
                <a:lnTo>
                  <a:pt x="1381023" y="8873"/>
                </a:lnTo>
                <a:lnTo>
                  <a:pt x="1405223" y="18554"/>
                </a:lnTo>
                <a:lnTo>
                  <a:pt x="1430230" y="30653"/>
                </a:lnTo>
                <a:lnTo>
                  <a:pt x="1453624" y="44367"/>
                </a:lnTo>
                <a:lnTo>
                  <a:pt x="1477824" y="58888"/>
                </a:lnTo>
                <a:lnTo>
                  <a:pt x="1502025" y="71793"/>
                </a:lnTo>
                <a:lnTo>
                  <a:pt x="1526224" y="84699"/>
                </a:lnTo>
                <a:lnTo>
                  <a:pt x="1550424" y="94379"/>
                </a:lnTo>
                <a:lnTo>
                  <a:pt x="1575432" y="100833"/>
                </a:lnTo>
                <a:lnTo>
                  <a:pt x="1600439" y="104060"/>
                </a:lnTo>
                <a:lnTo>
                  <a:pt x="1627059" y="104060"/>
                </a:lnTo>
                <a:lnTo>
                  <a:pt x="1654486" y="102448"/>
                </a:lnTo>
                <a:lnTo>
                  <a:pt x="1681911" y="99220"/>
                </a:lnTo>
                <a:lnTo>
                  <a:pt x="1709339" y="95187"/>
                </a:lnTo>
                <a:lnTo>
                  <a:pt x="1736767" y="91960"/>
                </a:lnTo>
                <a:lnTo>
                  <a:pt x="1764193" y="89539"/>
                </a:lnTo>
                <a:lnTo>
                  <a:pt x="1790007" y="90346"/>
                </a:lnTo>
                <a:lnTo>
                  <a:pt x="1815014" y="93574"/>
                </a:lnTo>
                <a:lnTo>
                  <a:pt x="1839214" y="100833"/>
                </a:lnTo>
                <a:lnTo>
                  <a:pt x="1859381" y="111320"/>
                </a:lnTo>
                <a:lnTo>
                  <a:pt x="1878740" y="125034"/>
                </a:lnTo>
                <a:lnTo>
                  <a:pt x="1895681" y="141167"/>
                </a:lnTo>
                <a:lnTo>
                  <a:pt x="1912622" y="159720"/>
                </a:lnTo>
                <a:lnTo>
                  <a:pt x="1927948" y="179080"/>
                </a:lnTo>
                <a:lnTo>
                  <a:pt x="1943274" y="199247"/>
                </a:lnTo>
                <a:lnTo>
                  <a:pt x="1958601" y="219414"/>
                </a:lnTo>
                <a:lnTo>
                  <a:pt x="1973928" y="238775"/>
                </a:lnTo>
                <a:lnTo>
                  <a:pt x="1990062" y="257328"/>
                </a:lnTo>
                <a:lnTo>
                  <a:pt x="2008614" y="273462"/>
                </a:lnTo>
                <a:lnTo>
                  <a:pt x="2026361" y="287983"/>
                </a:lnTo>
                <a:lnTo>
                  <a:pt x="2046529" y="299275"/>
                </a:lnTo>
                <a:lnTo>
                  <a:pt x="2068309" y="308956"/>
                </a:lnTo>
                <a:lnTo>
                  <a:pt x="2091702" y="317021"/>
                </a:lnTo>
                <a:lnTo>
                  <a:pt x="2115903" y="324281"/>
                </a:lnTo>
                <a:lnTo>
                  <a:pt x="2140101" y="330735"/>
                </a:lnTo>
                <a:lnTo>
                  <a:pt x="2165109" y="337188"/>
                </a:lnTo>
                <a:lnTo>
                  <a:pt x="2188502" y="344448"/>
                </a:lnTo>
                <a:lnTo>
                  <a:pt x="2211897" y="352515"/>
                </a:lnTo>
                <a:lnTo>
                  <a:pt x="2233675" y="362196"/>
                </a:lnTo>
                <a:lnTo>
                  <a:pt x="2253035" y="374295"/>
                </a:lnTo>
                <a:lnTo>
                  <a:pt x="2270784" y="388815"/>
                </a:lnTo>
                <a:lnTo>
                  <a:pt x="2285303" y="406562"/>
                </a:lnTo>
                <a:lnTo>
                  <a:pt x="2297404" y="425922"/>
                </a:lnTo>
                <a:lnTo>
                  <a:pt x="2307084" y="447702"/>
                </a:lnTo>
                <a:lnTo>
                  <a:pt x="2315151" y="471097"/>
                </a:lnTo>
                <a:lnTo>
                  <a:pt x="2322411" y="494489"/>
                </a:lnTo>
                <a:lnTo>
                  <a:pt x="2328864" y="519497"/>
                </a:lnTo>
                <a:lnTo>
                  <a:pt x="2335317" y="543696"/>
                </a:lnTo>
                <a:lnTo>
                  <a:pt x="2342578" y="567896"/>
                </a:lnTo>
                <a:lnTo>
                  <a:pt x="2350643" y="591291"/>
                </a:lnTo>
                <a:lnTo>
                  <a:pt x="2360324" y="613070"/>
                </a:lnTo>
                <a:lnTo>
                  <a:pt x="2371617" y="633237"/>
                </a:lnTo>
                <a:lnTo>
                  <a:pt x="2386137" y="650985"/>
                </a:lnTo>
                <a:lnTo>
                  <a:pt x="2402271" y="669538"/>
                </a:lnTo>
                <a:lnTo>
                  <a:pt x="2420825" y="685670"/>
                </a:lnTo>
                <a:lnTo>
                  <a:pt x="2440992" y="700998"/>
                </a:lnTo>
                <a:lnTo>
                  <a:pt x="2461159" y="716325"/>
                </a:lnTo>
                <a:lnTo>
                  <a:pt x="2481325" y="731651"/>
                </a:lnTo>
                <a:lnTo>
                  <a:pt x="2500684" y="746978"/>
                </a:lnTo>
                <a:lnTo>
                  <a:pt x="2519238" y="763918"/>
                </a:lnTo>
                <a:lnTo>
                  <a:pt x="2535373" y="780859"/>
                </a:lnTo>
                <a:lnTo>
                  <a:pt x="2549085" y="800218"/>
                </a:lnTo>
                <a:lnTo>
                  <a:pt x="2559571" y="820385"/>
                </a:lnTo>
                <a:lnTo>
                  <a:pt x="2566832" y="844585"/>
                </a:lnTo>
                <a:lnTo>
                  <a:pt x="2570059" y="869592"/>
                </a:lnTo>
                <a:lnTo>
                  <a:pt x="2570866" y="895406"/>
                </a:lnTo>
                <a:lnTo>
                  <a:pt x="2568444" y="922832"/>
                </a:lnTo>
                <a:lnTo>
                  <a:pt x="2565220" y="950259"/>
                </a:lnTo>
                <a:lnTo>
                  <a:pt x="2561186" y="977688"/>
                </a:lnTo>
                <a:lnTo>
                  <a:pt x="2557959" y="1005113"/>
                </a:lnTo>
                <a:lnTo>
                  <a:pt x="2556345" y="1032540"/>
                </a:lnTo>
                <a:lnTo>
                  <a:pt x="2556345" y="1059160"/>
                </a:lnTo>
                <a:lnTo>
                  <a:pt x="2559571" y="1084167"/>
                </a:lnTo>
                <a:lnTo>
                  <a:pt x="2566025" y="1109174"/>
                </a:lnTo>
                <a:lnTo>
                  <a:pt x="2575705" y="1132567"/>
                </a:lnTo>
                <a:lnTo>
                  <a:pt x="2587806" y="1156767"/>
                </a:lnTo>
                <a:lnTo>
                  <a:pt x="2601520" y="1180968"/>
                </a:lnTo>
                <a:lnTo>
                  <a:pt x="2616038" y="1205168"/>
                </a:lnTo>
                <a:lnTo>
                  <a:pt x="2629752" y="1228562"/>
                </a:lnTo>
                <a:lnTo>
                  <a:pt x="2641853" y="1253569"/>
                </a:lnTo>
                <a:lnTo>
                  <a:pt x="2651532" y="1277768"/>
                </a:lnTo>
                <a:lnTo>
                  <a:pt x="2657987" y="1302775"/>
                </a:lnTo>
                <a:lnTo>
                  <a:pt x="2660406" y="1328588"/>
                </a:lnTo>
                <a:lnTo>
                  <a:pt x="2657987" y="1354401"/>
                </a:lnTo>
                <a:lnTo>
                  <a:pt x="2651532" y="1379408"/>
                </a:lnTo>
                <a:lnTo>
                  <a:pt x="2641853" y="1403610"/>
                </a:lnTo>
                <a:lnTo>
                  <a:pt x="2629752" y="1428615"/>
                </a:lnTo>
                <a:lnTo>
                  <a:pt x="2616038" y="1452010"/>
                </a:lnTo>
                <a:lnTo>
                  <a:pt x="2601520" y="1476211"/>
                </a:lnTo>
                <a:lnTo>
                  <a:pt x="2587806" y="1500410"/>
                </a:lnTo>
                <a:lnTo>
                  <a:pt x="2575705" y="1524610"/>
                </a:lnTo>
                <a:lnTo>
                  <a:pt x="2566025" y="1548003"/>
                </a:lnTo>
                <a:lnTo>
                  <a:pt x="2559571" y="1573011"/>
                </a:lnTo>
                <a:lnTo>
                  <a:pt x="2556345" y="1598017"/>
                </a:lnTo>
                <a:lnTo>
                  <a:pt x="2556345" y="1624637"/>
                </a:lnTo>
                <a:lnTo>
                  <a:pt x="2557959" y="1652063"/>
                </a:lnTo>
                <a:lnTo>
                  <a:pt x="2561186" y="1679491"/>
                </a:lnTo>
                <a:lnTo>
                  <a:pt x="2565220" y="1706918"/>
                </a:lnTo>
                <a:lnTo>
                  <a:pt x="2568444" y="1734346"/>
                </a:lnTo>
                <a:lnTo>
                  <a:pt x="2570866" y="1761772"/>
                </a:lnTo>
                <a:lnTo>
                  <a:pt x="2570059" y="1787586"/>
                </a:lnTo>
                <a:lnTo>
                  <a:pt x="2566832" y="1812593"/>
                </a:lnTo>
                <a:lnTo>
                  <a:pt x="2559571" y="1836792"/>
                </a:lnTo>
                <a:lnTo>
                  <a:pt x="2549085" y="1856959"/>
                </a:lnTo>
                <a:lnTo>
                  <a:pt x="2535373" y="1876319"/>
                </a:lnTo>
                <a:lnTo>
                  <a:pt x="2519238" y="1893259"/>
                </a:lnTo>
                <a:lnTo>
                  <a:pt x="2500684" y="1910198"/>
                </a:lnTo>
                <a:lnTo>
                  <a:pt x="2481325" y="1925525"/>
                </a:lnTo>
                <a:lnTo>
                  <a:pt x="2461159" y="1940852"/>
                </a:lnTo>
                <a:lnTo>
                  <a:pt x="2440992" y="1956179"/>
                </a:lnTo>
                <a:lnTo>
                  <a:pt x="2420825" y="1971506"/>
                </a:lnTo>
                <a:lnTo>
                  <a:pt x="2402271" y="1987639"/>
                </a:lnTo>
                <a:lnTo>
                  <a:pt x="2386137" y="2006193"/>
                </a:lnTo>
                <a:lnTo>
                  <a:pt x="2371617" y="2023940"/>
                </a:lnTo>
                <a:lnTo>
                  <a:pt x="2360324" y="2044106"/>
                </a:lnTo>
                <a:lnTo>
                  <a:pt x="2350643" y="2065886"/>
                </a:lnTo>
                <a:lnTo>
                  <a:pt x="2342578" y="2089280"/>
                </a:lnTo>
                <a:lnTo>
                  <a:pt x="2335317" y="2113480"/>
                </a:lnTo>
                <a:lnTo>
                  <a:pt x="2328864" y="2137681"/>
                </a:lnTo>
                <a:lnTo>
                  <a:pt x="2322411" y="2162688"/>
                </a:lnTo>
                <a:lnTo>
                  <a:pt x="2315151" y="2186081"/>
                </a:lnTo>
                <a:lnTo>
                  <a:pt x="2307084" y="2209474"/>
                </a:lnTo>
                <a:lnTo>
                  <a:pt x="2297404" y="2231255"/>
                </a:lnTo>
                <a:lnTo>
                  <a:pt x="2285303" y="2250616"/>
                </a:lnTo>
                <a:lnTo>
                  <a:pt x="2270784" y="2268361"/>
                </a:lnTo>
                <a:lnTo>
                  <a:pt x="2253035" y="2282882"/>
                </a:lnTo>
                <a:lnTo>
                  <a:pt x="2233675" y="2294981"/>
                </a:lnTo>
                <a:lnTo>
                  <a:pt x="2211897" y="2304661"/>
                </a:lnTo>
                <a:lnTo>
                  <a:pt x="2188502" y="2312729"/>
                </a:lnTo>
                <a:lnTo>
                  <a:pt x="2165109" y="2319988"/>
                </a:lnTo>
                <a:lnTo>
                  <a:pt x="2140101" y="2326443"/>
                </a:lnTo>
                <a:lnTo>
                  <a:pt x="2115903" y="2332896"/>
                </a:lnTo>
                <a:lnTo>
                  <a:pt x="2091702" y="2340155"/>
                </a:lnTo>
                <a:lnTo>
                  <a:pt x="2068309" y="2348222"/>
                </a:lnTo>
                <a:lnTo>
                  <a:pt x="2046529" y="2357903"/>
                </a:lnTo>
                <a:lnTo>
                  <a:pt x="2026361" y="2369196"/>
                </a:lnTo>
                <a:lnTo>
                  <a:pt x="2008614" y="2383714"/>
                </a:lnTo>
                <a:lnTo>
                  <a:pt x="1990062" y="2399848"/>
                </a:lnTo>
                <a:lnTo>
                  <a:pt x="1973928" y="2418402"/>
                </a:lnTo>
                <a:lnTo>
                  <a:pt x="1958601" y="2437762"/>
                </a:lnTo>
                <a:lnTo>
                  <a:pt x="1943274" y="2457929"/>
                </a:lnTo>
                <a:lnTo>
                  <a:pt x="1927948" y="2478096"/>
                </a:lnTo>
                <a:lnTo>
                  <a:pt x="1912622" y="2497456"/>
                </a:lnTo>
                <a:lnTo>
                  <a:pt x="1895681" y="2516010"/>
                </a:lnTo>
                <a:lnTo>
                  <a:pt x="1878740" y="2532143"/>
                </a:lnTo>
                <a:lnTo>
                  <a:pt x="1859381" y="2545857"/>
                </a:lnTo>
                <a:lnTo>
                  <a:pt x="1839214" y="2556344"/>
                </a:lnTo>
                <a:lnTo>
                  <a:pt x="1815014" y="2563603"/>
                </a:lnTo>
                <a:lnTo>
                  <a:pt x="1790007" y="2566831"/>
                </a:lnTo>
                <a:lnTo>
                  <a:pt x="1764193" y="2567637"/>
                </a:lnTo>
                <a:lnTo>
                  <a:pt x="1736767" y="2565216"/>
                </a:lnTo>
                <a:lnTo>
                  <a:pt x="1709339" y="2561991"/>
                </a:lnTo>
                <a:lnTo>
                  <a:pt x="1681911" y="2557956"/>
                </a:lnTo>
                <a:lnTo>
                  <a:pt x="1654486" y="2554731"/>
                </a:lnTo>
                <a:lnTo>
                  <a:pt x="1627059" y="2553117"/>
                </a:lnTo>
                <a:lnTo>
                  <a:pt x="1600439" y="2553117"/>
                </a:lnTo>
                <a:lnTo>
                  <a:pt x="1575432" y="2556344"/>
                </a:lnTo>
                <a:lnTo>
                  <a:pt x="1550424" y="2562797"/>
                </a:lnTo>
                <a:lnTo>
                  <a:pt x="1526224" y="2572477"/>
                </a:lnTo>
                <a:lnTo>
                  <a:pt x="1502025" y="2585383"/>
                </a:lnTo>
                <a:lnTo>
                  <a:pt x="1477824" y="2598291"/>
                </a:lnTo>
                <a:lnTo>
                  <a:pt x="1453624" y="2612809"/>
                </a:lnTo>
                <a:lnTo>
                  <a:pt x="1430230" y="2626523"/>
                </a:lnTo>
                <a:lnTo>
                  <a:pt x="1405223" y="2638624"/>
                </a:lnTo>
                <a:lnTo>
                  <a:pt x="1381023" y="2648305"/>
                </a:lnTo>
                <a:lnTo>
                  <a:pt x="1356017" y="2654758"/>
                </a:lnTo>
                <a:lnTo>
                  <a:pt x="1335613" y="2656670"/>
                </a:lnTo>
                <a:lnTo>
                  <a:pt x="1324794" y="2656670"/>
                </a:lnTo>
                <a:lnTo>
                  <a:pt x="1304389" y="2654758"/>
                </a:lnTo>
                <a:lnTo>
                  <a:pt x="1279384" y="2648305"/>
                </a:lnTo>
                <a:lnTo>
                  <a:pt x="1255183" y="2638624"/>
                </a:lnTo>
                <a:lnTo>
                  <a:pt x="1230176" y="2626523"/>
                </a:lnTo>
                <a:lnTo>
                  <a:pt x="1206783" y="2612809"/>
                </a:lnTo>
                <a:lnTo>
                  <a:pt x="1182582" y="2598291"/>
                </a:lnTo>
                <a:lnTo>
                  <a:pt x="1158383" y="2585383"/>
                </a:lnTo>
                <a:lnTo>
                  <a:pt x="1134183" y="2572477"/>
                </a:lnTo>
                <a:lnTo>
                  <a:pt x="1110788" y="2562797"/>
                </a:lnTo>
                <a:lnTo>
                  <a:pt x="1084975" y="2556344"/>
                </a:lnTo>
                <a:lnTo>
                  <a:pt x="1059970" y="2553117"/>
                </a:lnTo>
                <a:lnTo>
                  <a:pt x="1033347" y="2553117"/>
                </a:lnTo>
                <a:lnTo>
                  <a:pt x="1005921" y="2554731"/>
                </a:lnTo>
                <a:lnTo>
                  <a:pt x="978495" y="2557956"/>
                </a:lnTo>
                <a:lnTo>
                  <a:pt x="951067" y="2561991"/>
                </a:lnTo>
                <a:lnTo>
                  <a:pt x="923641" y="2565216"/>
                </a:lnTo>
                <a:lnTo>
                  <a:pt x="896214" y="2567637"/>
                </a:lnTo>
                <a:lnTo>
                  <a:pt x="870401" y="2566831"/>
                </a:lnTo>
                <a:lnTo>
                  <a:pt x="845394" y="2563603"/>
                </a:lnTo>
                <a:lnTo>
                  <a:pt x="821193" y="2556344"/>
                </a:lnTo>
                <a:lnTo>
                  <a:pt x="801027" y="2545857"/>
                </a:lnTo>
                <a:lnTo>
                  <a:pt x="781667" y="2532143"/>
                </a:lnTo>
                <a:lnTo>
                  <a:pt x="764727" y="2516010"/>
                </a:lnTo>
                <a:lnTo>
                  <a:pt x="747785" y="2497456"/>
                </a:lnTo>
                <a:lnTo>
                  <a:pt x="732459" y="2478096"/>
                </a:lnTo>
                <a:lnTo>
                  <a:pt x="717132" y="2457929"/>
                </a:lnTo>
                <a:lnTo>
                  <a:pt x="701807" y="2437762"/>
                </a:lnTo>
                <a:lnTo>
                  <a:pt x="686480" y="2418402"/>
                </a:lnTo>
                <a:lnTo>
                  <a:pt x="670344" y="2399848"/>
                </a:lnTo>
                <a:lnTo>
                  <a:pt x="651792" y="2383714"/>
                </a:lnTo>
                <a:lnTo>
                  <a:pt x="634045" y="2369196"/>
                </a:lnTo>
                <a:lnTo>
                  <a:pt x="613880" y="2357903"/>
                </a:lnTo>
                <a:lnTo>
                  <a:pt x="592098" y="2348222"/>
                </a:lnTo>
                <a:lnTo>
                  <a:pt x="568706" y="2340155"/>
                </a:lnTo>
                <a:lnTo>
                  <a:pt x="544505" y="2332896"/>
                </a:lnTo>
                <a:lnTo>
                  <a:pt x="520304" y="2326443"/>
                </a:lnTo>
                <a:lnTo>
                  <a:pt x="495298" y="2319988"/>
                </a:lnTo>
                <a:lnTo>
                  <a:pt x="471904" y="2312729"/>
                </a:lnTo>
                <a:lnTo>
                  <a:pt x="448511" y="2304661"/>
                </a:lnTo>
                <a:lnTo>
                  <a:pt x="426732" y="2294981"/>
                </a:lnTo>
                <a:lnTo>
                  <a:pt x="407371" y="2282882"/>
                </a:lnTo>
                <a:lnTo>
                  <a:pt x="389623" y="2268361"/>
                </a:lnTo>
                <a:lnTo>
                  <a:pt x="375105" y="2250616"/>
                </a:lnTo>
                <a:lnTo>
                  <a:pt x="363003" y="2231255"/>
                </a:lnTo>
                <a:lnTo>
                  <a:pt x="353324" y="2209474"/>
                </a:lnTo>
                <a:lnTo>
                  <a:pt x="345258" y="2186081"/>
                </a:lnTo>
                <a:lnTo>
                  <a:pt x="337997" y="2162688"/>
                </a:lnTo>
                <a:lnTo>
                  <a:pt x="331544" y="2137681"/>
                </a:lnTo>
                <a:lnTo>
                  <a:pt x="325091" y="2113480"/>
                </a:lnTo>
                <a:lnTo>
                  <a:pt x="317831" y="2089280"/>
                </a:lnTo>
                <a:lnTo>
                  <a:pt x="309764" y="2065886"/>
                </a:lnTo>
                <a:lnTo>
                  <a:pt x="300084" y="2044106"/>
                </a:lnTo>
                <a:lnTo>
                  <a:pt x="288790" y="2023940"/>
                </a:lnTo>
                <a:lnTo>
                  <a:pt x="274269" y="2006193"/>
                </a:lnTo>
                <a:lnTo>
                  <a:pt x="258136" y="1987639"/>
                </a:lnTo>
                <a:lnTo>
                  <a:pt x="239583" y="1971506"/>
                </a:lnTo>
                <a:lnTo>
                  <a:pt x="220221" y="1956179"/>
                </a:lnTo>
                <a:lnTo>
                  <a:pt x="199248" y="1940852"/>
                </a:lnTo>
                <a:lnTo>
                  <a:pt x="179083" y="1925525"/>
                </a:lnTo>
                <a:lnTo>
                  <a:pt x="159722" y="1910198"/>
                </a:lnTo>
                <a:lnTo>
                  <a:pt x="141170" y="1893259"/>
                </a:lnTo>
                <a:lnTo>
                  <a:pt x="125035" y="1876319"/>
                </a:lnTo>
                <a:lnTo>
                  <a:pt x="111322" y="1856959"/>
                </a:lnTo>
                <a:lnTo>
                  <a:pt x="100836" y="1836792"/>
                </a:lnTo>
                <a:lnTo>
                  <a:pt x="93575" y="1812593"/>
                </a:lnTo>
                <a:lnTo>
                  <a:pt x="90349" y="1787586"/>
                </a:lnTo>
                <a:lnTo>
                  <a:pt x="89541" y="1761772"/>
                </a:lnTo>
                <a:lnTo>
                  <a:pt x="91963" y="1734346"/>
                </a:lnTo>
                <a:lnTo>
                  <a:pt x="95189" y="1706918"/>
                </a:lnTo>
                <a:lnTo>
                  <a:pt x="99222" y="1679491"/>
                </a:lnTo>
                <a:lnTo>
                  <a:pt x="102449" y="1652063"/>
                </a:lnTo>
                <a:lnTo>
                  <a:pt x="104061" y="1624637"/>
                </a:lnTo>
                <a:lnTo>
                  <a:pt x="104061" y="1598017"/>
                </a:lnTo>
                <a:lnTo>
                  <a:pt x="100836" y="1573011"/>
                </a:lnTo>
                <a:lnTo>
                  <a:pt x="94381" y="1548003"/>
                </a:lnTo>
                <a:lnTo>
                  <a:pt x="84703" y="1524610"/>
                </a:lnTo>
                <a:lnTo>
                  <a:pt x="71795" y="1500410"/>
                </a:lnTo>
                <a:lnTo>
                  <a:pt x="58889" y="1476211"/>
                </a:lnTo>
                <a:lnTo>
                  <a:pt x="44369" y="1452010"/>
                </a:lnTo>
                <a:lnTo>
                  <a:pt x="30654" y="1428615"/>
                </a:lnTo>
                <a:lnTo>
                  <a:pt x="18554" y="1403610"/>
                </a:lnTo>
                <a:lnTo>
                  <a:pt x="8874" y="1379408"/>
                </a:lnTo>
                <a:lnTo>
                  <a:pt x="2421" y="1354401"/>
                </a:lnTo>
                <a:lnTo>
                  <a:pt x="0" y="1328588"/>
                </a:lnTo>
                <a:lnTo>
                  <a:pt x="2421" y="1302775"/>
                </a:lnTo>
                <a:lnTo>
                  <a:pt x="8874" y="1277768"/>
                </a:lnTo>
                <a:lnTo>
                  <a:pt x="18554" y="1253569"/>
                </a:lnTo>
                <a:lnTo>
                  <a:pt x="30654" y="1228562"/>
                </a:lnTo>
                <a:lnTo>
                  <a:pt x="44369" y="1205168"/>
                </a:lnTo>
                <a:lnTo>
                  <a:pt x="58889" y="1180968"/>
                </a:lnTo>
                <a:lnTo>
                  <a:pt x="71795" y="1156767"/>
                </a:lnTo>
                <a:lnTo>
                  <a:pt x="84703" y="1132567"/>
                </a:lnTo>
                <a:lnTo>
                  <a:pt x="94381" y="1109174"/>
                </a:lnTo>
                <a:lnTo>
                  <a:pt x="100836" y="1084167"/>
                </a:lnTo>
                <a:lnTo>
                  <a:pt x="104061" y="1059160"/>
                </a:lnTo>
                <a:lnTo>
                  <a:pt x="104061" y="1032540"/>
                </a:lnTo>
                <a:lnTo>
                  <a:pt x="102449" y="1005113"/>
                </a:lnTo>
                <a:lnTo>
                  <a:pt x="99222" y="977688"/>
                </a:lnTo>
                <a:lnTo>
                  <a:pt x="95189" y="950259"/>
                </a:lnTo>
                <a:lnTo>
                  <a:pt x="91963" y="922832"/>
                </a:lnTo>
                <a:lnTo>
                  <a:pt x="89541" y="895406"/>
                </a:lnTo>
                <a:lnTo>
                  <a:pt x="90349" y="869592"/>
                </a:lnTo>
                <a:lnTo>
                  <a:pt x="93575" y="844585"/>
                </a:lnTo>
                <a:lnTo>
                  <a:pt x="100836" y="820385"/>
                </a:lnTo>
                <a:lnTo>
                  <a:pt x="111322" y="800218"/>
                </a:lnTo>
                <a:lnTo>
                  <a:pt x="125035" y="780859"/>
                </a:lnTo>
                <a:lnTo>
                  <a:pt x="141170" y="763918"/>
                </a:lnTo>
                <a:lnTo>
                  <a:pt x="159722" y="746978"/>
                </a:lnTo>
                <a:lnTo>
                  <a:pt x="179083" y="731651"/>
                </a:lnTo>
                <a:lnTo>
                  <a:pt x="199248" y="716325"/>
                </a:lnTo>
                <a:lnTo>
                  <a:pt x="220221" y="700998"/>
                </a:lnTo>
                <a:lnTo>
                  <a:pt x="239583" y="685670"/>
                </a:lnTo>
                <a:lnTo>
                  <a:pt x="258136" y="669538"/>
                </a:lnTo>
                <a:lnTo>
                  <a:pt x="274269" y="650985"/>
                </a:lnTo>
                <a:lnTo>
                  <a:pt x="288790" y="633237"/>
                </a:lnTo>
                <a:lnTo>
                  <a:pt x="300084" y="613070"/>
                </a:lnTo>
                <a:lnTo>
                  <a:pt x="309764" y="591291"/>
                </a:lnTo>
                <a:lnTo>
                  <a:pt x="317831" y="567896"/>
                </a:lnTo>
                <a:lnTo>
                  <a:pt x="325091" y="543696"/>
                </a:lnTo>
                <a:lnTo>
                  <a:pt x="331544" y="519497"/>
                </a:lnTo>
                <a:lnTo>
                  <a:pt x="337997" y="494489"/>
                </a:lnTo>
                <a:lnTo>
                  <a:pt x="345258" y="471097"/>
                </a:lnTo>
                <a:lnTo>
                  <a:pt x="353324" y="447702"/>
                </a:lnTo>
                <a:lnTo>
                  <a:pt x="363003" y="425922"/>
                </a:lnTo>
                <a:lnTo>
                  <a:pt x="375105" y="406562"/>
                </a:lnTo>
                <a:lnTo>
                  <a:pt x="389623" y="388815"/>
                </a:lnTo>
                <a:lnTo>
                  <a:pt x="407371" y="374295"/>
                </a:lnTo>
                <a:lnTo>
                  <a:pt x="426732" y="362196"/>
                </a:lnTo>
                <a:lnTo>
                  <a:pt x="448511" y="352515"/>
                </a:lnTo>
                <a:lnTo>
                  <a:pt x="471904" y="344448"/>
                </a:lnTo>
                <a:lnTo>
                  <a:pt x="495298" y="337188"/>
                </a:lnTo>
                <a:lnTo>
                  <a:pt x="520304" y="330735"/>
                </a:lnTo>
                <a:lnTo>
                  <a:pt x="544505" y="324281"/>
                </a:lnTo>
                <a:lnTo>
                  <a:pt x="568706" y="317021"/>
                </a:lnTo>
                <a:lnTo>
                  <a:pt x="592098" y="308956"/>
                </a:lnTo>
                <a:lnTo>
                  <a:pt x="613880" y="299275"/>
                </a:lnTo>
                <a:lnTo>
                  <a:pt x="634045" y="287983"/>
                </a:lnTo>
                <a:lnTo>
                  <a:pt x="651792" y="273462"/>
                </a:lnTo>
                <a:lnTo>
                  <a:pt x="670344" y="257328"/>
                </a:lnTo>
                <a:lnTo>
                  <a:pt x="686480" y="238775"/>
                </a:lnTo>
                <a:lnTo>
                  <a:pt x="701807" y="219414"/>
                </a:lnTo>
                <a:lnTo>
                  <a:pt x="717132" y="199247"/>
                </a:lnTo>
                <a:lnTo>
                  <a:pt x="732459" y="179080"/>
                </a:lnTo>
                <a:lnTo>
                  <a:pt x="747785" y="159720"/>
                </a:lnTo>
                <a:lnTo>
                  <a:pt x="764727" y="141167"/>
                </a:lnTo>
                <a:lnTo>
                  <a:pt x="781667" y="125034"/>
                </a:lnTo>
                <a:lnTo>
                  <a:pt x="801027" y="111320"/>
                </a:lnTo>
                <a:lnTo>
                  <a:pt x="821193" y="100833"/>
                </a:lnTo>
                <a:lnTo>
                  <a:pt x="845394" y="93574"/>
                </a:lnTo>
                <a:lnTo>
                  <a:pt x="870401" y="90346"/>
                </a:lnTo>
                <a:lnTo>
                  <a:pt x="896214" y="89539"/>
                </a:lnTo>
                <a:lnTo>
                  <a:pt x="923641" y="91960"/>
                </a:lnTo>
                <a:lnTo>
                  <a:pt x="951067" y="95187"/>
                </a:lnTo>
                <a:lnTo>
                  <a:pt x="978495" y="99220"/>
                </a:lnTo>
                <a:lnTo>
                  <a:pt x="1005921" y="102448"/>
                </a:lnTo>
                <a:lnTo>
                  <a:pt x="1033347" y="104060"/>
                </a:lnTo>
                <a:lnTo>
                  <a:pt x="1059970" y="104060"/>
                </a:lnTo>
                <a:lnTo>
                  <a:pt x="1084975" y="100833"/>
                </a:lnTo>
                <a:lnTo>
                  <a:pt x="1110788" y="94379"/>
                </a:lnTo>
                <a:lnTo>
                  <a:pt x="1134183" y="84699"/>
                </a:lnTo>
                <a:lnTo>
                  <a:pt x="1158383" y="71793"/>
                </a:lnTo>
                <a:lnTo>
                  <a:pt x="1182582" y="58888"/>
                </a:lnTo>
                <a:lnTo>
                  <a:pt x="1206783" y="44367"/>
                </a:lnTo>
                <a:lnTo>
                  <a:pt x="1230176" y="30653"/>
                </a:lnTo>
                <a:lnTo>
                  <a:pt x="1255183" y="18554"/>
                </a:lnTo>
                <a:lnTo>
                  <a:pt x="1279384" y="8873"/>
                </a:lnTo>
                <a:lnTo>
                  <a:pt x="1304389" y="24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C# LOGO">
            <a:extLst>
              <a:ext uri="{FF2B5EF4-FFF2-40B4-BE49-F238E27FC236}">
                <a16:creationId xmlns:a16="http://schemas.microsoft.com/office/drawing/2014/main" id="{27230D6F-DF78-402E-8FF0-55EE82D3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624" y1="56181" x2="46261" y2="56795"/>
                        <a14:foregroundMark x1="31450" y1="61633" x2="25446" y2="60268"/>
                        <a14:foregroundMark x1="25446" y1="60268" x2="20982" y2="56250"/>
                        <a14:foregroundMark x1="46539" y1="44559" x2="53571" y2="41518"/>
                        <a14:foregroundMark x1="42078" y1="46488" x2="45488" y2="45013"/>
                        <a14:foregroundMark x1="20536" y1="55804" x2="28118" y2="52525"/>
                        <a14:foregroundMark x1="62755" y1="59011" x2="62946" y2="59375"/>
                        <a14:foregroundMark x1="59954" y1="53675" x2="61282" y2="56204"/>
                        <a14:foregroundMark x1="59392" y1="52605" x2="59812" y2="53404"/>
                        <a14:foregroundMark x1="53571" y1="41518" x2="59129" y2="52103"/>
                        <a14:foregroundMark x1="62946" y1="59375" x2="62715" y2="59366"/>
                        <a14:foregroundMark x1="42924" y1="42525" x2="43024" y2="42026"/>
                        <a14:foregroundMark x1="42112" y1="46582" x2="42690" y2="43696"/>
                        <a14:foregroundMark x1="44521" y1="41389" x2="58929" y2="50446"/>
                        <a14:foregroundMark x1="57807" y1="56696" x2="57793" y2="56773"/>
                        <a14:foregroundMark x1="58048" y1="55352" x2="57807" y2="56696"/>
                        <a14:foregroundMark x1="58929" y1="50446" x2="58672" y2="51875"/>
                        <a14:foregroundMark x1="47466" y1="56741" x2="44270" y2="52479"/>
                        <a14:foregroundMark x1="43976" y1="51676" x2="58482" y2="44643"/>
                        <a14:backgroundMark x1="33482" y1="45089" x2="40179" y2="63393"/>
                        <a14:backgroundMark x1="40179" y1="63393" x2="44196" y2="67857"/>
                        <a14:backgroundMark x1="55357" y1="67411" x2="60268" y2="62946"/>
                        <a14:backgroundMark x1="60268" y1="59375" x2="54018" y2="62946"/>
                        <a14:backgroundMark x1="51339" y1="63839" x2="47768" y2="65625"/>
                        <a14:backgroundMark x1="52232" y1="65625" x2="56250" y2="65179"/>
                        <a14:backgroundMark x1="54911" y1="62946" x2="34821" y2="63839"/>
                        <a14:backgroundMark x1="33482" y1="62500" x2="31250" y2="60714"/>
                        <a14:backgroundMark x1="33036" y1="41518" x2="30804" y2="45089"/>
                        <a14:backgroundMark x1="41518" y1="41964" x2="43304" y2="41518"/>
                        <a14:backgroundMark x1="43750" y1="40625" x2="44196" y2="38839"/>
                        <a14:backgroundMark x1="43750" y1="40179" x2="42411" y2="40179"/>
                        <a14:backgroundMark x1="59375" y1="58929" x2="62500" y2="59375"/>
                        <a14:backgroundMark x1="62500" y1="58929" x2="58929" y2="57143"/>
                        <a14:backgroundMark x1="58036" y1="57589" x2="58482" y2="57143"/>
                        <a14:backgroundMark x1="60268" y1="57143" x2="60268" y2="57143"/>
                        <a14:backgroundMark x1="61161" y1="56696" x2="61161" y2="5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016" y="3642938"/>
            <a:ext cx="1900766" cy="19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C0C986E9-F8D8-457C-8BFE-0385D56E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5" b="89895" l="6897" r="89871">
                        <a14:foregroundMark x1="6897" y1="41053" x2="8621" y2="53263"/>
                        <a14:backgroundMark x1="35991" y1="78947" x2="29741" y2="76211"/>
                        <a14:backgroundMark x1="29741" y1="74947" x2="32328" y2="74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405" y="1032056"/>
            <a:ext cx="1706916" cy="17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ACEE35C-53C2-4E2E-A607-ACF586CF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1FCB-340A-48A2-889A-EC54D64D159B}"/>
              </a:ext>
            </a:extLst>
          </p:cNvPr>
          <p:cNvSpPr txBox="1"/>
          <p:nvPr/>
        </p:nvSpPr>
        <p:spPr>
          <a:xfrm>
            <a:off x="1251678" y="2095500"/>
            <a:ext cx="483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VANTAGENS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D129D-4714-45C5-BD1F-AD0FA029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094CD8-BDE2-44A9-A70C-96EBE70D0A7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EF71-AF3E-42AB-B759-F4483A5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630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ABF5FC-103C-40F1-891E-C4B19F69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61" y="1494772"/>
            <a:ext cx="4600078" cy="3868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788B85-42E0-47D6-A1B0-1D6B87974E06}"/>
              </a:ext>
            </a:extLst>
          </p:cNvPr>
          <p:cNvSpPr txBox="1"/>
          <p:nvPr/>
        </p:nvSpPr>
        <p:spPr>
          <a:xfrm>
            <a:off x="3795962" y="5444455"/>
            <a:ext cx="460007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DER – Diagrama de Entidade e Relacionamento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145A7BC-ADEE-48F2-AA54-4CFA7DF41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69" y="1651404"/>
            <a:ext cx="6330861" cy="355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831ECB-85C3-4A57-A56F-D73AD3DFB3A4}"/>
              </a:ext>
            </a:extLst>
          </p:cNvPr>
          <p:cNvSpPr txBox="1"/>
          <p:nvPr/>
        </p:nvSpPr>
        <p:spPr>
          <a:xfrm>
            <a:off x="2930568" y="5377343"/>
            <a:ext cx="633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4DA33C-8B1C-4E6A-8B3C-0F655B969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97" y="1251358"/>
            <a:ext cx="5950006" cy="4355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D1C536-6ACA-494E-9603-3AAFE380115F}"/>
              </a:ext>
            </a:extLst>
          </p:cNvPr>
          <p:cNvSpPr txBox="1"/>
          <p:nvPr/>
        </p:nvSpPr>
        <p:spPr>
          <a:xfrm>
            <a:off x="3120997" y="5813571"/>
            <a:ext cx="59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Fluxograma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7D8DCA5-D934-4C31-A037-AF169135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5D99C2C-C3DB-4E65-94C5-2F04AE05196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27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43C1-6EDB-4C41-9AF7-A7A2DE5D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Breve EXPLICAÇÃO DO PROGRAMA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AFCE91-9CA9-4692-8F85-E313BF9A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Esta é a tela onde tudo começa, e o ponto de partida para as outras telas.</a:t>
            </a:r>
          </a:p>
          <a:p>
            <a:r>
              <a:rPr lang="pt-BR" dirty="0"/>
              <a:t>Nela, é possível fazer o cadastro dos pedidos, informando os dados do cliente cadastrado, os detalhes do pedido, as formas de pagamento e entrega.</a:t>
            </a:r>
          </a:p>
          <a:p>
            <a:r>
              <a:rPr lang="pt-BR" dirty="0"/>
              <a:t>Além de ter a possibilidade de acessar as telas de cadastro e consulta.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AC6F02-481F-41AC-B8C9-E4E738FF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1" y="1326284"/>
            <a:ext cx="6717748" cy="4994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2AEFAB-99F8-4123-8220-032C8059F0B0}"/>
              </a:ext>
            </a:extLst>
          </p:cNvPr>
          <p:cNvSpPr txBox="1"/>
          <p:nvPr/>
        </p:nvSpPr>
        <p:spPr>
          <a:xfrm>
            <a:off x="687897" y="763398"/>
            <a:ext cx="65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Inicial – Cadastro de Pedidos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570C6E-3E7E-4ADA-B986-761EBB87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741AA7-F5F3-45B7-82BE-DF284C6424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41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D1B5-7E2D-4E7C-97B0-A29FC71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8" y="2984529"/>
            <a:ext cx="10178322" cy="8349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6E2836-FF8E-4268-8009-ED227111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CC23B-7261-4800-884F-3DD25C71C5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4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787249-AF4D-4DEF-AA7C-E83B6C87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spc="200" dirty="0">
                <a:solidFill>
                  <a:schemeClr val="tx2"/>
                </a:solidFill>
                <a:latin typeface="+mj-lt"/>
              </a:rPr>
              <a:t>Como os dados </a:t>
            </a:r>
            <a:r>
              <a:rPr lang="pt-BR" sz="3700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são</a:t>
            </a:r>
            <a:r>
              <a:rPr lang="pt-BR" sz="3700" spc="200" dirty="0">
                <a:solidFill>
                  <a:schemeClr val="tx2"/>
                </a:solidFill>
                <a:latin typeface="+mj-lt"/>
              </a:rPr>
              <a:t> armazenados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CE14AA-FF04-4D04-BA81-DFD73D08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459667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dados ficam armazenados em um Banco de Dados do Access;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banco é automaticamente salvo no diretório: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C:\Users\Usuário\AppData\Roaming\Rose Doces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Sempre que o programa é aberto, é feita uma verificação dos arquivos;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 o Banco de Dados seja encontrado no computador, é feita a leitura e carregamento dos registros.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 contrário, o mesmo é criado.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CC3546-35DB-42C4-B725-776A5467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86" y="645105"/>
            <a:ext cx="3658707" cy="271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36D1D9-8359-436F-825D-1BBE15D9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06" y="3522563"/>
            <a:ext cx="3671067" cy="271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E8F5C-2867-43EA-BEF1-A58B47F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ROSSE DOCES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957A0E-A012-4C43-A536-DA285BE439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68C3-1844-4F68-AA63-7556436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FAAE6-B16E-4BCC-86B2-1A485BDE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Ao todo, foram necessários 1833 linhas de código para que tudo funcione.</a:t>
            </a:r>
          </a:p>
          <a:p>
            <a:r>
              <a:rPr lang="pt-BR" dirty="0"/>
              <a:t>Foram feitos 8 formulários, incluindo de diálogos personalizados.</a:t>
            </a:r>
          </a:p>
          <a:p>
            <a:r>
              <a:rPr lang="pt-BR" dirty="0"/>
              <a:t>Já compilado, o programa ocupa 4,73MB de espaço de armazenamento.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85FBEA-329F-4905-8A6C-22BA3D3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ROSSE DOCES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2269D-3B55-47AE-AB0F-DD0F4934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2" y="901394"/>
            <a:ext cx="2814176" cy="431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D1DF60-A38B-4459-8ED1-773E1C6E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65" y="901394"/>
            <a:ext cx="3305679" cy="431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19A370-3B09-4B34-BE11-CAE5E5CF06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043" y="6218049"/>
            <a:ext cx="554957" cy="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71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417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Selo</vt:lpstr>
      <vt:lpstr>Projeto rosse bolos e doces</vt:lpstr>
      <vt:lpstr>Time de desenvolvimento</vt:lpstr>
      <vt:lpstr>Programa projetado para Windows®</vt:lpstr>
      <vt:lpstr>PROGRAMA DESENVOLVIDO NA IDE  Microsoft­®­ VISUAL STUDIO</vt:lpstr>
      <vt:lpstr>documentação</vt:lpstr>
      <vt:lpstr>Breve EXPLICAÇÃO DO PROGRAMA</vt:lpstr>
      <vt:lpstr>DEMONSTRAÇÃO</vt:lpstr>
      <vt:lpstr>Como os dados são armazenados</vt:lpstr>
      <vt:lpstr>Tamanho do projeto</vt:lpstr>
      <vt:lpstr>Sobre o site</vt:lpstr>
      <vt:lpstr>DEMONSTRAÇÃO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rosse bolos e doces</dc:title>
  <dc:creator>jonatan frederico silva</dc:creator>
  <cp:lastModifiedBy>jonatan frederico silva</cp:lastModifiedBy>
  <cp:revision>13</cp:revision>
  <dcterms:created xsi:type="dcterms:W3CDTF">2019-06-18T04:10:54Z</dcterms:created>
  <dcterms:modified xsi:type="dcterms:W3CDTF">2019-06-23T23:54:06Z</dcterms:modified>
</cp:coreProperties>
</file>