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501">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varScale="1">
        <p:scale>
          <a:sx n="88" d="100"/>
          <a:sy n="88" d="100"/>
        </p:scale>
        <p:origin x="102" y="390"/>
      </p:cViewPr>
      <p:guideLst>
        <p:guide orient="horz" pos="3865"/>
        <p:guide orient="horz" pos="501"/>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11/20/2019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11/20/2019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3" name="Title 2"/>
          <p:cNvSpPr>
            <a:spLocks noGrp="1"/>
          </p:cNvSpPr>
          <p:nvPr>
            <p:ph type="title"/>
          </p:nvPr>
        </p:nvSpPr>
        <p:spPr/>
        <p:txBody>
          <a:bodyPr>
            <a:normAutofit fontScale="90000"/>
          </a:bodyPr>
          <a:lstStyle/>
          <a:p>
            <a:r>
              <a:rPr lang="en-US" dirty="0"/>
              <a:t>CMSIS-Driver 2.0</a:t>
            </a: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AE128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FF7E17"/>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8554565" y="1998727"/>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6609883" y="1962677"/>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8552972" y="356099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8" name="Rectangle 27"/>
          <p:cNvSpPr/>
          <p:nvPr/>
        </p:nvSpPr>
        <p:spPr bwMode="auto">
          <a:xfrm>
            <a:off x="8552974" y="514443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0" name="Rounded Rectangle 29"/>
          <p:cNvSpPr/>
          <p:nvPr/>
        </p:nvSpPr>
        <p:spPr bwMode="auto">
          <a:xfrm>
            <a:off x="6609885" y="5108381"/>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8554566" y="160551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6609885" y="3928742"/>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6609879" y="4321955"/>
            <a:ext cx="1944687" cy="288000"/>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Flash Driver</a:t>
            </a:r>
          </a:p>
        </p:txBody>
      </p:sp>
      <p:sp>
        <p:nvSpPr>
          <p:cNvPr id="100" name="Rectangle 99"/>
          <p:cNvSpPr/>
          <p:nvPr/>
        </p:nvSpPr>
        <p:spPr bwMode="auto">
          <a:xfrm>
            <a:off x="8552977" y="3182335"/>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SPI1</a:t>
            </a:r>
          </a:p>
        </p:txBody>
      </p:sp>
      <p:sp>
        <p:nvSpPr>
          <p:cNvPr id="16" name="Rounded Rectangle 15"/>
          <p:cNvSpPr/>
          <p:nvPr/>
        </p:nvSpPr>
        <p:spPr bwMode="auto">
          <a:xfrm>
            <a:off x="10062694" y="1442795"/>
            <a:ext cx="1800225" cy="541337"/>
          </a:xfrm>
          <a:prstGeom prst="roundRect">
            <a:avLst>
              <a:gd name="adj" fmla="val 0"/>
            </a:avLst>
          </a:prstGeom>
          <a:solidFill>
            <a:srgbClr val="4E5584"/>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latin typeface="Calibri" panose="020F0502020204030204" pitchFamily="34" charset="0"/>
              <a:cs typeface="Calibri" panose="020F0502020204030204" pitchFamily="34" charset="0"/>
            </a:endParaRPr>
          </a:p>
        </p:txBody>
      </p:sp>
      <p:sp>
        <p:nvSpPr>
          <p:cNvPr id="7" name="TextBox 6"/>
          <p:cNvSpPr txBox="1"/>
          <p:nvPr/>
        </p:nvSpPr>
        <p:spPr bwMode="auto">
          <a:xfrm>
            <a:off x="2000439" y="360411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37642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56793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9568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78048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17369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5973311"/>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3500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037018" y="5542636"/>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036552" y="5146579"/>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922900" y="4753366"/>
            <a:ext cx="761818" cy="277812"/>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SDIO0</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036552" y="4354575"/>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SPI1</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036552" y="3566817"/>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SPI0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USB</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821118" y="1929709"/>
            <a:ext cx="863600" cy="277813"/>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Calibri" panose="020F0502020204030204" pitchFamily="34" charset="0"/>
                <a:cs typeface="Calibri" panose="020F0502020204030204" pitchFamily="34" charset="0"/>
              </a:rPr>
              <a:t>Device</a:t>
            </a:r>
            <a:endParaRPr lang="en-GB" sz="1600" b="1" dirty="0">
              <a:solidFill>
                <a:schemeClr val="tx1"/>
              </a:solidFill>
              <a:latin typeface="Calibri" panose="020F0502020204030204" pitchFamily="34" charset="0"/>
              <a:cs typeface="Calibri" panose="020F0502020204030204" pitchFamily="34" charset="0"/>
            </a:endParaRPr>
          </a:p>
        </p:txBody>
      </p:sp>
      <p:grpSp>
        <p:nvGrpSpPr>
          <p:cNvPr id="144" name="Group 143"/>
          <p:cNvGrpSpPr/>
          <p:nvPr/>
        </p:nvGrpSpPr>
        <p:grpSpPr>
          <a:xfrm>
            <a:off x="1854380" y="558153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626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SPI0</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60084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81177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MCI0</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78048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20974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NAND0</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17369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USBD0</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928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ETH_PHY0</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60296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USBH0</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56691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9568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860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ETH_MAC0</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3500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7432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399405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38727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Flash Driver</a:t>
            </a:r>
          </a:p>
        </p:txBody>
      </p:sp>
      <p:sp>
        <p:nvSpPr>
          <p:cNvPr id="100" name="Rectangle 99"/>
          <p:cNvSpPr/>
          <p:nvPr/>
        </p:nvSpPr>
        <p:spPr bwMode="auto">
          <a:xfrm>
            <a:off x="5847731" y="27832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USART0</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03407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CAN0</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41379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SPI1</a:t>
            </a:r>
          </a:p>
        </p:txBody>
      </p:sp>
      <p:sp>
        <p:nvSpPr>
          <p:cNvPr id="142" name="TextBox 141"/>
          <p:cNvSpPr txBox="1"/>
          <p:nvPr/>
        </p:nvSpPr>
        <p:spPr bwMode="auto">
          <a:xfrm>
            <a:off x="2000439" y="27432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399405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18831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9510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9551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00982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623084"/>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7578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9714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2716929"/>
            <a:ext cx="945356"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RX0/TX0</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RX/TX</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1008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872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74484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13805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520427"/>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71091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31769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92448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940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2448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latin typeface="Calibri" panose="020F0502020204030204" pitchFamily="34" charset="0"/>
              <a:cs typeface="Calibri" panose="020F0502020204030204" pitchFamily="34" charset="0"/>
            </a:endParaRPr>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Middleware</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23" name="Rounded Rectangle 122"/>
          <p:cNvSpPr/>
          <p:nvPr/>
        </p:nvSpPr>
        <p:spPr bwMode="auto">
          <a:xfrm>
            <a:off x="7455114" y="359314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Graphics</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6" name="Rounded Rectangle 125"/>
          <p:cNvSpPr/>
          <p:nvPr/>
        </p:nvSpPr>
        <p:spPr bwMode="auto">
          <a:xfrm>
            <a:off x="7455129" y="4775390"/>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File System</a:t>
            </a:r>
          </a:p>
        </p:txBody>
      </p:sp>
      <p:sp>
        <p:nvSpPr>
          <p:cNvPr id="131" name="Rounded Rectangle 130"/>
          <p:cNvSpPr/>
          <p:nvPr/>
        </p:nvSpPr>
        <p:spPr bwMode="auto">
          <a:xfrm>
            <a:off x="7455129" y="234372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TCP/IP Networking</a:t>
            </a:r>
          </a:p>
        </p:txBody>
      </p:sp>
      <p:sp>
        <p:nvSpPr>
          <p:cNvPr id="133" name="Rounded Rectangle 132"/>
          <p:cNvSpPr/>
          <p:nvPr/>
        </p:nvSpPr>
        <p:spPr bwMode="auto">
          <a:xfrm>
            <a:off x="7455129" y="556307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flipV="1">
            <a:off x="6785951" y="2100828"/>
            <a:ext cx="669178" cy="38689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87726"/>
            <a:ext cx="670773" cy="631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730288"/>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919390"/>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707073"/>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7" name="Straight Arrow Connector 186">
            <a:extLst>
              <a:ext uri="{FF2B5EF4-FFF2-40B4-BE49-F238E27FC236}">
                <a16:creationId xmlns:a16="http://schemas.microsoft.com/office/drawing/2014/main" id="{D298304B-349A-431D-A22A-D8D84547A855}"/>
              </a:ext>
            </a:extLst>
          </p:cNvPr>
          <p:cNvCxnSpPr>
            <a:cxnSpLocks/>
            <a:stCxn id="131" idx="1"/>
            <a:endCxn id="100" idx="3"/>
          </p:cNvCxnSpPr>
          <p:nvPr/>
        </p:nvCxnSpPr>
        <p:spPr>
          <a:xfrm flipH="1">
            <a:off x="6784356" y="2487726"/>
            <a:ext cx="670773" cy="39952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E0520F73-C464-45F1-A303-6CCF8B55C0DA}"/>
              </a:ext>
            </a:extLst>
          </p:cNvPr>
          <p:cNvCxnSpPr>
            <a:cxnSpLocks/>
            <a:stCxn id="126" idx="1"/>
            <a:endCxn id="103" idx="3"/>
          </p:cNvCxnSpPr>
          <p:nvPr/>
        </p:nvCxnSpPr>
        <p:spPr>
          <a:xfrm flipH="1" flipV="1">
            <a:off x="6785951" y="4521745"/>
            <a:ext cx="669178" cy="39764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6AD099BF-1BF2-450E-8DBA-E0B74C128039}"/>
              </a:ext>
            </a:extLst>
          </p:cNvPr>
          <p:cNvCxnSpPr>
            <a:cxnSpLocks/>
            <a:endCxn id="28" idx="3"/>
          </p:cNvCxnSpPr>
          <p:nvPr/>
        </p:nvCxnSpPr>
        <p:spPr>
          <a:xfrm flipH="1">
            <a:off x="6784353" y="4919390"/>
            <a:ext cx="670762"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17202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3031254"/>
            <a:ext cx="2" cy="140766"/>
          </a:xfrm>
          <a:prstGeom prst="straightConnector1">
            <a:avLst/>
          </a:prstGeom>
          <a:ln w="31750">
            <a:solidFill>
              <a:schemeClr val="tx1"/>
            </a:solidFill>
            <a:headEnd type="triangle" w="sm" len="med"/>
            <a:tailEnd type="none" w="sm" len="sm"/>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11559"/>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alibri" panose="020F0502020204030204" pitchFamily="34" charset="0"/>
                <a:cs typeface="Calibri" panose="020F0502020204030204" pitchFamily="34" charset="0"/>
              </a:rPr>
              <a:t>WIFI0</a:t>
            </a:r>
            <a:endParaRPr lang="en-GB" sz="1200" dirty="0">
              <a:solidFill>
                <a:schemeClr val="tx1"/>
              </a:solidFill>
              <a:latin typeface="Calibri" panose="020F0502020204030204" pitchFamily="34" charset="0"/>
              <a:cs typeface="Calibri" panose="020F0502020204030204" pitchFamily="34" charset="0"/>
            </a:endParaRPr>
          </a:p>
        </p:txBody>
      </p:sp>
      <p:cxnSp>
        <p:nvCxnSpPr>
          <p:cNvPr id="208" name="Straight Arrow Connector 207">
            <a:extLst>
              <a:ext uri="{FF2B5EF4-FFF2-40B4-BE49-F238E27FC236}">
                <a16:creationId xmlns:a16="http://schemas.microsoft.com/office/drawing/2014/main" id="{39F779A1-1DC9-4B98-B19A-CAEB36D31B18}"/>
              </a:ext>
            </a:extLst>
          </p:cNvPr>
          <p:cNvCxnSpPr>
            <a:cxnSpLocks/>
            <a:stCxn id="131" idx="1"/>
            <a:endCxn id="206" idx="3"/>
          </p:cNvCxnSpPr>
          <p:nvPr/>
        </p:nvCxnSpPr>
        <p:spPr>
          <a:xfrm flipH="1">
            <a:off x="6784350" y="2487726"/>
            <a:ext cx="670779" cy="82781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460020"/>
            <a:ext cx="1" cy="140825"/>
          </a:xfrm>
          <a:prstGeom prst="straightConnector1">
            <a:avLst/>
          </a:prstGeom>
          <a:ln w="31750">
            <a:solidFill>
              <a:schemeClr val="tx1"/>
            </a:solidFill>
            <a:headEnd type="triangle" w="sm" len="med"/>
            <a:tailEnd type="none" w="sm"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4595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4.xml><?xml version="1.0" encoding="utf-8"?>
<ds:datastoreItem xmlns:ds="http://schemas.openxmlformats.org/officeDocument/2006/customXml" ds:itemID="{C8CB23D7-89E5-42FF-A5EB-008A06AB37C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8362</TotalTime>
  <Words>377</Words>
  <Application>Microsoft Office PowerPoint</Application>
  <PresentationFormat>Custom</PresentationFormat>
  <Paragraphs>115</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Courier New</vt:lpstr>
      <vt:lpstr>Gill Sans MT</vt:lpstr>
      <vt:lpstr>Segoe UI</vt:lpstr>
      <vt:lpstr>Verdana</vt:lpstr>
      <vt:lpstr>Wingdings</vt:lpstr>
      <vt:lpstr>Wingdings 2</vt:lpstr>
      <vt:lpstr>ARM PPT Template 2014 Public</vt:lpstr>
      <vt:lpstr>CMSIS-Driver 2.0</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406</cp:revision>
  <cp:lastPrinted>2014-06-23T13:17:36Z</cp:lastPrinted>
  <dcterms:created xsi:type="dcterms:W3CDTF">2014-02-14T11:44:43Z</dcterms:created>
  <dcterms:modified xsi:type="dcterms:W3CDTF">2019-11-20T16:02:41Z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