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501">
          <p15:clr>
            <a:srgbClr val="A4A3A4"/>
          </p15:clr>
        </p15:guide>
        <p15:guide id="3" orient="horz" pos="1999">
          <p15:clr>
            <a:srgbClr val="A4A3A4"/>
          </p15:clr>
        </p15:guide>
        <p15:guide id="4" pos="6742"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675" autoAdjust="0"/>
  </p:normalViewPr>
  <p:slideViewPr>
    <p:cSldViewPr snapToGrid="0">
      <p:cViewPr varScale="1">
        <p:scale>
          <a:sx n="148" d="100"/>
          <a:sy n="148" d="100"/>
        </p:scale>
        <p:origin x="798" y="114"/>
      </p:cViewPr>
      <p:guideLst>
        <p:guide orient="horz" pos="3865"/>
        <p:guide orient="horz" pos="501"/>
        <p:guide orient="horz" pos="1999"/>
        <p:guide pos="6742"/>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11/18/2019</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11/18/2019</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a:t>CMSIS-Driver 2.0</a:t>
            </a: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latin typeface="Calibri" panose="020F0502020204030204" pitchFamily="34" charset="0"/>
              <a:cs typeface="Calibri" panose="020F0502020204030204" pitchFamily="34" charset="0"/>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9568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3500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821118" y="1929709"/>
            <a:ext cx="863600" cy="277813"/>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Calibri" panose="020F0502020204030204" pitchFamily="34" charset="0"/>
                <a:cs typeface="Calibri" panose="020F0502020204030204" pitchFamily="34" charset="0"/>
              </a:rPr>
              <a:t>Device</a:t>
            </a:r>
            <a:endParaRPr lang="en-GB" sz="1600" b="1" dirty="0">
              <a:solidFill>
                <a:schemeClr val="tx1"/>
              </a:solidFill>
              <a:latin typeface="Calibri" panose="020F0502020204030204" pitchFamily="34" charset="0"/>
              <a:cs typeface="Calibri" panose="020F0502020204030204" pitchFamily="34"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928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9568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860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3500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7432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832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7432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7578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9714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2716929"/>
            <a:ext cx="945356"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1008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872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940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2448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latin typeface="Calibri" panose="020F0502020204030204" pitchFamily="34" charset="0"/>
              <a:cs typeface="Calibri" panose="020F0502020204030204" pitchFamily="34" charset="0"/>
            </a:endParaRPr>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3437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1008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877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877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456429"/>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4854074"/>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14689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200" idx="1"/>
            <a:endCxn id="142" idx="3"/>
          </p:cNvCxnSpPr>
          <p:nvPr/>
        </p:nvCxnSpPr>
        <p:spPr>
          <a:xfrm flipH="1" flipV="1">
            <a:off x="3440439" y="2887254"/>
            <a:ext cx="464194" cy="40364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D06FF7D4-822E-47C9-8D6C-60339087DAFF}"/>
              </a:ext>
            </a:extLst>
          </p:cNvPr>
          <p:cNvCxnSpPr>
            <a:cxnSpLocks/>
            <a:stCxn id="200" idx="1"/>
            <a:endCxn id="7" idx="3"/>
          </p:cNvCxnSpPr>
          <p:nvPr/>
        </p:nvCxnSpPr>
        <p:spPr>
          <a:xfrm flipH="1">
            <a:off x="3440439" y="3290894"/>
            <a:ext cx="464194" cy="39190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18643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87726"/>
            <a:ext cx="670779" cy="80268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595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C8CB23D7-89E5-42FF-A5EB-008A06AB37C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8359</TotalTime>
  <Words>369</Words>
  <Application>Microsoft Office PowerPoint</Application>
  <PresentationFormat>Custom</PresentationFormat>
  <Paragraphs>115</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Courier New</vt:lpstr>
      <vt:lpstr>Gill Sans MT</vt:lpstr>
      <vt:lpstr>Segoe UI</vt:lpstr>
      <vt:lpstr>Verdana</vt:lpstr>
      <vt:lpstr>Wingdings</vt:lpstr>
      <vt:lpstr>Wingdings 2</vt:lpstr>
      <vt:lpstr>ARM PPT Template 2014 Public</vt:lpstr>
      <vt:lpstr>CMSIS-Driver 2.0</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405</cp:revision>
  <cp:lastPrinted>2014-06-23T13:17:36Z</cp:lastPrinted>
  <dcterms:created xsi:type="dcterms:W3CDTF">2014-02-14T11:44:43Z</dcterms:created>
  <dcterms:modified xsi:type="dcterms:W3CDTF">2019-11-18T09:07:48Z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