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18"/>
            <a:ext cx="12185754" cy="68615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Entrega Final</a:t>
            </a:r>
            <a:endParaRPr lang="es-US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4188" y="4293046"/>
            <a:ext cx="4560545" cy="1507228"/>
          </a:xfrm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chemeClr val="bg1"/>
                </a:solidFill>
              </a:rPr>
              <a:t>Presentado por:</a:t>
            </a:r>
          </a:p>
          <a:p>
            <a:pPr algn="l"/>
            <a:r>
              <a:rPr lang="es-DO" sz="1800" b="1" dirty="0">
                <a:solidFill>
                  <a:schemeClr val="bg1"/>
                </a:solidFill>
              </a:rPr>
              <a:t>Jonatán A. Cruz Díaz               2-18-0208 </a:t>
            </a:r>
            <a:endParaRPr lang="es-US" sz="1800" b="1" dirty="0">
              <a:solidFill>
                <a:schemeClr val="bg1"/>
              </a:solidFill>
            </a:endParaRPr>
          </a:p>
          <a:p>
            <a:pPr algn="l"/>
            <a:r>
              <a:rPr lang="es-DO" sz="1800" b="1" dirty="0">
                <a:solidFill>
                  <a:schemeClr val="bg1"/>
                </a:solidFill>
              </a:rPr>
              <a:t>Víctor José Hidalgo de la Hoz  2-18-1919</a:t>
            </a:r>
            <a:endParaRPr lang="es-US" sz="1800" b="1" dirty="0">
              <a:solidFill>
                <a:schemeClr val="bg1"/>
              </a:solidFill>
            </a:endParaRPr>
          </a:p>
          <a:p>
            <a:pPr algn="l"/>
            <a:r>
              <a:rPr lang="es-DO" sz="1800" b="1" dirty="0">
                <a:solidFill>
                  <a:schemeClr val="bg1"/>
                </a:solidFill>
              </a:rPr>
              <a:t>Brian Aracena Tavares             2-18-0922</a:t>
            </a:r>
            <a:r>
              <a:rPr lang="es-ES" sz="1800" b="1" dirty="0">
                <a:solidFill>
                  <a:schemeClr val="bg1"/>
                </a:solidFill>
              </a:rPr>
              <a:t> </a:t>
            </a:r>
            <a:endParaRPr lang="es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6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18"/>
            <a:ext cx="12185754" cy="68615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1) Nombre del videojuego</a:t>
            </a:r>
            <a:endParaRPr lang="es-U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El nombre de nuestro videojuego es “</a:t>
            </a:r>
            <a:r>
              <a:rPr lang="es-ES" dirty="0" err="1" smtClean="0">
                <a:solidFill>
                  <a:schemeClr val="bg1"/>
                </a:solidFill>
              </a:rPr>
              <a:t>The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Lands</a:t>
            </a:r>
            <a:r>
              <a:rPr lang="es-ES" dirty="0" smtClean="0">
                <a:solidFill>
                  <a:schemeClr val="bg1"/>
                </a:solidFill>
              </a:rPr>
              <a:t> of </a:t>
            </a:r>
            <a:r>
              <a:rPr lang="es-ES" dirty="0" err="1" smtClean="0">
                <a:solidFill>
                  <a:schemeClr val="bg1"/>
                </a:solidFill>
              </a:rPr>
              <a:t>Adventures</a:t>
            </a:r>
            <a:r>
              <a:rPr lang="es-ES" dirty="0" smtClean="0">
                <a:solidFill>
                  <a:schemeClr val="bg1"/>
                </a:solidFill>
              </a:rPr>
              <a:t>” que traducido es “Las tierras de las aventuras”.</a:t>
            </a:r>
            <a:endParaRPr lang="es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1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18"/>
            <a:ext cx="12185754" cy="68615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2) Descripción del videojuego </a:t>
            </a:r>
            <a:endParaRPr lang="es-U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DO" dirty="0" err="1" smtClean="0">
                <a:solidFill>
                  <a:schemeClr val="bg1"/>
                </a:solidFill>
                <a:effectLst/>
              </a:rPr>
              <a:t>The</a:t>
            </a:r>
            <a:r>
              <a:rPr lang="es-DO" dirty="0" smtClean="0">
                <a:solidFill>
                  <a:schemeClr val="bg1"/>
                </a:solidFill>
                <a:effectLst/>
              </a:rPr>
              <a:t> </a:t>
            </a:r>
            <a:r>
              <a:rPr lang="es-DO" dirty="0" err="1">
                <a:solidFill>
                  <a:schemeClr val="bg1"/>
                </a:solidFill>
                <a:effectLst/>
              </a:rPr>
              <a:t>Lands</a:t>
            </a:r>
            <a:r>
              <a:rPr lang="es-DO" dirty="0">
                <a:solidFill>
                  <a:schemeClr val="bg1"/>
                </a:solidFill>
                <a:effectLst/>
              </a:rPr>
              <a:t> of </a:t>
            </a:r>
            <a:r>
              <a:rPr lang="es-DO" dirty="0" err="1">
                <a:solidFill>
                  <a:schemeClr val="bg1"/>
                </a:solidFill>
                <a:effectLst/>
              </a:rPr>
              <a:t>Adventures</a:t>
            </a:r>
            <a:r>
              <a:rPr lang="es-DO" dirty="0">
                <a:solidFill>
                  <a:schemeClr val="bg1"/>
                </a:solidFill>
                <a:effectLst/>
              </a:rPr>
              <a:t>, básicamente, es un juego RPG de aventura donde el protagonista se despierta en una isla muy </a:t>
            </a:r>
            <a:r>
              <a:rPr lang="es-DO" dirty="0" smtClean="0">
                <a:solidFill>
                  <a:schemeClr val="bg1"/>
                </a:solidFill>
                <a:effectLst/>
              </a:rPr>
              <a:t>confundido. Tratando </a:t>
            </a:r>
            <a:r>
              <a:rPr lang="es-DO" dirty="0">
                <a:solidFill>
                  <a:schemeClr val="bg1"/>
                </a:solidFill>
                <a:effectLst/>
              </a:rPr>
              <a:t>de encontrar la salida se encuentra con un objeto que lo toma en toda su ignorancia, sin saber que ese objeto </a:t>
            </a:r>
            <a:r>
              <a:rPr lang="es-DO" dirty="0" smtClean="0">
                <a:solidFill>
                  <a:schemeClr val="bg1"/>
                </a:solidFill>
                <a:effectLst/>
              </a:rPr>
              <a:t>atraería a un viajero de otro mundo que lo trataría de matar. </a:t>
            </a:r>
            <a:r>
              <a:rPr lang="es-DO" dirty="0">
                <a:solidFill>
                  <a:schemeClr val="bg1"/>
                </a:solidFill>
                <a:effectLst/>
              </a:rPr>
              <a:t>Se encuentra con dicho </a:t>
            </a:r>
            <a:r>
              <a:rPr lang="es-DO" dirty="0" smtClean="0">
                <a:solidFill>
                  <a:schemeClr val="bg1"/>
                </a:solidFill>
                <a:effectLst/>
              </a:rPr>
              <a:t>viajero y </a:t>
            </a:r>
            <a:r>
              <a:rPr lang="es-DO" dirty="0">
                <a:solidFill>
                  <a:schemeClr val="bg1"/>
                </a:solidFill>
                <a:effectLst/>
              </a:rPr>
              <a:t>termina desmayado. Luego, lo rescatan y su objetivo es vengarse de </a:t>
            </a:r>
            <a:r>
              <a:rPr lang="es-DO" dirty="0" smtClean="0">
                <a:solidFill>
                  <a:schemeClr val="bg1"/>
                </a:solidFill>
                <a:effectLst/>
              </a:rPr>
              <a:t>ese viajero malvado de otro mundo. </a:t>
            </a:r>
            <a:endParaRPr lang="es-US" dirty="0">
              <a:solidFill>
                <a:schemeClr val="bg1"/>
              </a:solidFill>
              <a:effectLst/>
            </a:endParaRP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533443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18"/>
            <a:ext cx="12185754" cy="68615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3) Motivación</a:t>
            </a:r>
            <a:endParaRPr lang="es-U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DO" dirty="0">
                <a:solidFill>
                  <a:schemeClr val="bg1"/>
                </a:solidFill>
                <a:effectLst/>
              </a:rPr>
              <a:t>La motivación surge de crear un juego que sea divertido y entretenido. Además, se intentará implementar el formato online para que el juego sea aún más entretenido. </a:t>
            </a:r>
            <a:r>
              <a:rPr lang="es-DO" dirty="0" smtClean="0">
                <a:solidFill>
                  <a:schemeClr val="bg1"/>
                </a:solidFill>
                <a:effectLst/>
              </a:rPr>
              <a:t>Por otro lado, </a:t>
            </a:r>
            <a:r>
              <a:rPr lang="es-DO" dirty="0">
                <a:solidFill>
                  <a:schemeClr val="bg1"/>
                </a:solidFill>
                <a:effectLst/>
              </a:rPr>
              <a:t>parte de </a:t>
            </a:r>
            <a:r>
              <a:rPr lang="es-DO" dirty="0" smtClean="0">
                <a:solidFill>
                  <a:schemeClr val="bg1"/>
                </a:solidFill>
                <a:effectLst/>
              </a:rPr>
              <a:t>esa motivación </a:t>
            </a:r>
            <a:r>
              <a:rPr lang="es-DO" dirty="0">
                <a:solidFill>
                  <a:schemeClr val="bg1"/>
                </a:solidFill>
                <a:effectLst/>
              </a:rPr>
              <a:t>surgió de un juego llamada </a:t>
            </a:r>
            <a:r>
              <a:rPr lang="es-DO" dirty="0" err="1">
                <a:solidFill>
                  <a:schemeClr val="bg1"/>
                </a:solidFill>
                <a:effectLst/>
              </a:rPr>
              <a:t>Graal</a:t>
            </a:r>
            <a:r>
              <a:rPr lang="es-DO" dirty="0">
                <a:solidFill>
                  <a:schemeClr val="bg1"/>
                </a:solidFill>
                <a:effectLst/>
              </a:rPr>
              <a:t> Online </a:t>
            </a:r>
            <a:r>
              <a:rPr lang="es-DO" dirty="0" err="1">
                <a:solidFill>
                  <a:schemeClr val="bg1"/>
                </a:solidFill>
                <a:effectLst/>
              </a:rPr>
              <a:t>Classic</a:t>
            </a:r>
            <a:r>
              <a:rPr lang="es-DO" dirty="0">
                <a:solidFill>
                  <a:schemeClr val="bg1"/>
                </a:solidFill>
                <a:effectLst/>
              </a:rPr>
              <a:t>, que es otro juego MMORPG al estilo </a:t>
            </a:r>
            <a:r>
              <a:rPr lang="es-DO" dirty="0" smtClean="0">
                <a:solidFill>
                  <a:schemeClr val="bg1"/>
                </a:solidFill>
                <a:effectLst/>
              </a:rPr>
              <a:t>2D retro.</a:t>
            </a:r>
            <a:endParaRPr lang="es-US" dirty="0">
              <a:solidFill>
                <a:schemeClr val="bg1"/>
              </a:solidFill>
              <a:effectLst/>
            </a:endParaRP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112503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18"/>
            <a:ext cx="12185754" cy="68615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4) Objetivo General</a:t>
            </a:r>
            <a:endParaRPr lang="es-U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DO" dirty="0">
                <a:solidFill>
                  <a:schemeClr val="bg1"/>
                </a:solidFill>
                <a:effectLst/>
              </a:rPr>
              <a:t>El objetivo general del juego es lograr que las personas puedan despejar su mente del mundo real y puedan sumergirse en la aventura del juego y que le provoque más deseos de terminar </a:t>
            </a:r>
            <a:r>
              <a:rPr lang="es-DO" dirty="0" smtClean="0">
                <a:solidFill>
                  <a:schemeClr val="bg1"/>
                </a:solidFill>
                <a:effectLst/>
              </a:rPr>
              <a:t>dicha historia</a:t>
            </a:r>
            <a:r>
              <a:rPr lang="es-DO" dirty="0">
                <a:solidFill>
                  <a:schemeClr val="bg1"/>
                </a:solidFill>
                <a:effectLst/>
              </a:rPr>
              <a:t>.</a:t>
            </a:r>
            <a:endParaRPr lang="es-US" dirty="0">
              <a:solidFill>
                <a:schemeClr val="bg1"/>
              </a:solidFill>
              <a:effectLst/>
            </a:endParaRP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2170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18"/>
            <a:ext cx="12185754" cy="68615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5) Objetivos específicos</a:t>
            </a:r>
            <a:endParaRPr lang="es-U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>
                <a:solidFill>
                  <a:schemeClr val="bg1"/>
                </a:solidFill>
                <a:effectLst/>
              </a:rPr>
              <a:t>Que la persona pueda relajarse y despejar la mente.</a:t>
            </a:r>
          </a:p>
          <a:p>
            <a:pPr marL="0" indent="0" algn="just">
              <a:buNone/>
            </a:pPr>
            <a:endParaRPr lang="es-US" dirty="0">
              <a:solidFill>
                <a:schemeClr val="bg1"/>
              </a:solidFill>
              <a:effectLst/>
            </a:endParaRPr>
          </a:p>
          <a:p>
            <a:pPr algn="just"/>
            <a:r>
              <a:rPr lang="es-ES" dirty="0">
                <a:solidFill>
                  <a:schemeClr val="bg1"/>
                </a:solidFill>
                <a:effectLst/>
              </a:rPr>
              <a:t>Que la persona pueda disfrutar la aventura del juego, a través, de diferentes métodos</a:t>
            </a:r>
            <a:r>
              <a:rPr lang="es-ES" dirty="0" smtClean="0">
                <a:solidFill>
                  <a:schemeClr val="bg1"/>
                </a:solidFill>
                <a:effectLst/>
              </a:rPr>
              <a:t>.</a:t>
            </a:r>
          </a:p>
          <a:p>
            <a:pPr algn="just"/>
            <a:endParaRPr lang="es-US" dirty="0">
              <a:solidFill>
                <a:schemeClr val="bg1"/>
              </a:solidFill>
              <a:effectLst/>
            </a:endParaRP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81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76</TotalTime>
  <Words>271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Berlín</vt:lpstr>
      <vt:lpstr>Entrega Final</vt:lpstr>
      <vt:lpstr>1) Nombre del videojuego</vt:lpstr>
      <vt:lpstr>2) Descripción del videojuego </vt:lpstr>
      <vt:lpstr>3) Motivación</vt:lpstr>
      <vt:lpstr>4) Objetivo General</vt:lpstr>
      <vt:lpstr>5) Objetivos específicos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 Capítulo 1</dc:title>
  <dc:creator>Cuenta Microsoft</dc:creator>
  <cp:lastModifiedBy>Cuenta Microsoft</cp:lastModifiedBy>
  <cp:revision>22</cp:revision>
  <dcterms:created xsi:type="dcterms:W3CDTF">2022-04-02T15:27:36Z</dcterms:created>
  <dcterms:modified xsi:type="dcterms:W3CDTF">2022-04-28T15:28:02Z</dcterms:modified>
</cp:coreProperties>
</file>