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6" r:id="rId5"/>
    <p:sldId id="276" r:id="rId6"/>
    <p:sldId id="278" r:id="rId7"/>
    <p:sldId id="273" r:id="rId8"/>
    <p:sldId id="274" r:id="rId9"/>
    <p:sldId id="275" r:id="rId10"/>
    <p:sldId id="277" r:id="rId11"/>
    <p:sldId id="279" r:id="rId12"/>
    <p:sldId id="280" r:id="rId13"/>
    <p:sldId id="282" r:id="rId14"/>
    <p:sldId id="283" r:id="rId15"/>
    <p:sldId id="272" r:id="rId16"/>
    <p:sldId id="281"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GIOVANNI HIDALGO ISLA" initials="MGHI" lastIdx="1" clrIdx="0">
    <p:extLst>
      <p:ext uri="{19B8F6BF-5375-455C-9EA6-DF929625EA0E}">
        <p15:presenceInfo xmlns:p15="http://schemas.microsoft.com/office/powerpoint/2012/main" userId="MARTIN GIOVANNI HIDALGO IS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95" autoAdjust="0"/>
  </p:normalViewPr>
  <p:slideViewPr>
    <p:cSldViewPr snapToGrid="0" showGuides="1">
      <p:cViewPr varScale="1">
        <p:scale>
          <a:sx n="111" d="100"/>
          <a:sy n="111" d="100"/>
        </p:scale>
        <p:origin x="594" y="540"/>
      </p:cViewPr>
      <p:guideLst>
        <p:guide pos="3840"/>
        <p:guide orient="horz" pos="2160"/>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9T00:39:40.797"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16F88A-1F88-4239-87EF-52B0472B12BA}" type="datetime1">
              <a:rPr lang="es-ES" smtClean="0"/>
              <a:t>11/09/2024</a:t>
            </a:fld>
            <a:endParaRPr lang="es-ES" dirty="0"/>
          </a:p>
        </p:txBody>
      </p:sp>
      <p:sp>
        <p:nvSpPr>
          <p:cNvPr id="4" name="Marcador de pie de página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022FEE5-93F6-4794-9247-D82E88608B7E}" type="slidenum">
              <a:rPr lang="es-ES" smtClean="0"/>
              <a:t>‹Nº›</a:t>
            </a:fld>
            <a:endParaRPr lang="es-ES" dirty="0"/>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E54B2-6DCF-4226-8291-422D9D9BECF1}" type="datetime1">
              <a:rPr lang="es-ES" smtClean="0"/>
              <a:pPr/>
              <a:t>11/09/2024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D78A92-0141-4330-8F3E-FAADFAC23844}" type="slidenum">
              <a:rPr lang="es-ES" noProof="0" smtClean="0"/>
              <a:t>‹Nº›</a:t>
            </a:fld>
            <a:endParaRPr lang="es-E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53D78A92-0141-4330-8F3E-FAADFAC23844}" type="slidenum">
              <a:rPr lang="es-ES" smtClean="0"/>
              <a:t>1</a:t>
            </a:fld>
            <a:endParaRPr lang="es-ES" dirty="0"/>
          </a:p>
        </p:txBody>
      </p:sp>
    </p:spTree>
    <p:extLst>
      <p:ext uri="{BB962C8B-B14F-4D97-AF65-F5344CB8AC3E}">
        <p14:creationId xmlns:p14="http://schemas.microsoft.com/office/powerpoint/2010/main" val="120593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53D78A92-0141-4330-8F3E-FAADFAC23844}" type="slidenum">
              <a:rPr lang="es-ES" smtClean="0"/>
              <a:t>12</a:t>
            </a:fld>
            <a:endParaRPr lang="es-ES" dirty="0"/>
          </a:p>
        </p:txBody>
      </p:sp>
    </p:spTree>
    <p:extLst>
      <p:ext uri="{BB962C8B-B14F-4D97-AF65-F5344CB8AC3E}">
        <p14:creationId xmlns:p14="http://schemas.microsoft.com/office/powerpoint/2010/main" val="364218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es-ES" noProof="0" dirty="0"/>
              <a:t>PRESENTACIÓN</a:t>
            </a:r>
            <a:br>
              <a:rPr lang="es-ES" noProof="0" dirty="0"/>
            </a:br>
            <a:r>
              <a:rPr lang="es-ES" noProof="0" dirty="0"/>
              <a:t>TÍTULO    </a:t>
            </a:r>
          </a:p>
        </p:txBody>
      </p:sp>
      <p:sp>
        <p:nvSpPr>
          <p:cNvPr id="23" name="Marcador de texto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rtlCol="0">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dirty="0"/>
              <a:t>Mes</a:t>
            </a:r>
            <a:br>
              <a:rPr lang="es-ES" noProof="0" dirty="0"/>
            </a:br>
            <a:r>
              <a:rPr lang="es-ES" noProof="0" dirty="0"/>
              <a:t>20XX</a:t>
            </a:r>
          </a:p>
        </p:txBody>
      </p:sp>
      <p:sp>
        <p:nvSpPr>
          <p:cNvPr id="28" name="Forma libre: Forma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es-ES" noProof="0" dirty="0"/>
          </a:p>
        </p:txBody>
      </p:sp>
      <p:sp>
        <p:nvSpPr>
          <p:cNvPr id="29" name="Forma libre: Forma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es-ES" noProof="0" dirty="0"/>
          </a:p>
        </p:txBody>
      </p:sp>
      <p:sp>
        <p:nvSpPr>
          <p:cNvPr id="30" name="Forma libre: Forma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es-ES" noProof="0" dirty="0"/>
          </a:p>
        </p:txBody>
      </p:sp>
      <p:sp>
        <p:nvSpPr>
          <p:cNvPr id="32" name="Forma libre: Forma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es-ES" noProof="0" dirty="0"/>
          </a:p>
        </p:txBody>
      </p:sp>
      <p:sp>
        <p:nvSpPr>
          <p:cNvPr id="33" name="Forma libre: Forma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es-ES" noProof="0" dirty="0"/>
          </a:p>
        </p:txBody>
      </p:sp>
      <p:sp>
        <p:nvSpPr>
          <p:cNvPr id="34" name="Forma libre: Forma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es-ES" noProof="0" dirty="0"/>
          </a:p>
        </p:txBody>
      </p:sp>
      <p:sp>
        <p:nvSpPr>
          <p:cNvPr id="36" name="Marcador de texto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rtlCol="0">
            <a:normAutofit/>
          </a:bodyPr>
          <a:lstStyle>
            <a:lvl1pPr marL="0" indent="0">
              <a:buNone/>
              <a:defRPr sz="2800" b="1" i="0"/>
            </a:lvl1pPr>
          </a:lstStyle>
          <a:p>
            <a:pPr lvl="0" rtl="0"/>
            <a:r>
              <a:rPr lang="es-ES" noProof="0" dirty="0"/>
              <a:t>Presentación</a:t>
            </a:r>
            <a:br>
              <a:rPr lang="es-ES" noProof="0" dirty="0"/>
            </a:br>
            <a:r>
              <a:rPr lang="es-ES" noProof="0" dirty="0"/>
              <a:t>Consigna</a:t>
            </a:r>
          </a:p>
        </p:txBody>
      </p:sp>
      <p:sp>
        <p:nvSpPr>
          <p:cNvPr id="40" name="Gráfico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es-ES" noProof="0" dirty="0"/>
          </a:p>
        </p:txBody>
      </p:sp>
      <p:sp>
        <p:nvSpPr>
          <p:cNvPr id="12" name="Gráfico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es-ES" noProof="0" dirty="0"/>
          </a:p>
        </p:txBody>
      </p:sp>
      <p:sp>
        <p:nvSpPr>
          <p:cNvPr id="21" name="Marcador de posición de imagen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rtlCol="0" anchor="ctr" anchorCtr="0">
            <a:noAutofit/>
          </a:bodyPr>
          <a:lstStyle>
            <a:lvl1pPr marL="0" indent="0" algn="ctr">
              <a:buNone/>
              <a:defRPr sz="1400"/>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de agradecimiento">
    <p:spTree>
      <p:nvGrpSpPr>
        <p:cNvPr id="1" name=""/>
        <p:cNvGrpSpPr/>
        <p:nvPr/>
      </p:nvGrpSpPr>
      <p:grpSpPr>
        <a:xfrm>
          <a:off x="0" y="0"/>
          <a:ext cx="0" cy="0"/>
          <a:chOff x="0" y="0"/>
          <a:chExt cx="0" cy="0"/>
        </a:xfrm>
      </p:grpSpPr>
      <p:sp>
        <p:nvSpPr>
          <p:cNvPr id="26" name="Marcador de posición de imagen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2" name="Título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rtlCol="0"/>
          <a:lstStyle>
            <a:lvl1pPr>
              <a:defRPr/>
            </a:lvl1pPr>
          </a:lstStyle>
          <a:p>
            <a:pPr rtl="0"/>
            <a:r>
              <a:rPr lang="es-ES" noProof="0" dirty="0"/>
              <a:t>¡GRACIAS!</a:t>
            </a:r>
          </a:p>
        </p:txBody>
      </p:sp>
      <p:sp>
        <p:nvSpPr>
          <p:cNvPr id="12" name="Forma libre: Forma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pPr rtl="0"/>
            <a:endParaRPr lang="es-ES" noProof="0" dirty="0"/>
          </a:p>
        </p:txBody>
      </p:sp>
      <p:sp>
        <p:nvSpPr>
          <p:cNvPr id="16" name="Forma libre: Forma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pPr rtl="0"/>
            <a:endParaRPr lang="es-ES" noProof="0" dirty="0"/>
          </a:p>
        </p:txBody>
      </p:sp>
      <p:sp>
        <p:nvSpPr>
          <p:cNvPr id="19" name="Marcador de texto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rtlCol="0">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dirty="0"/>
              <a:t>Sergio Valladares</a:t>
            </a:r>
          </a:p>
        </p:txBody>
      </p:sp>
      <p:sp>
        <p:nvSpPr>
          <p:cNvPr id="20" name="Marcador de texto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dirty="0"/>
              <a:t>Teléfono:</a:t>
            </a:r>
          </a:p>
        </p:txBody>
      </p:sp>
      <p:sp>
        <p:nvSpPr>
          <p:cNvPr id="21" name="Marcador de texto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dirty="0"/>
              <a:t>678 555-0128</a:t>
            </a:r>
          </a:p>
        </p:txBody>
      </p:sp>
      <p:sp>
        <p:nvSpPr>
          <p:cNvPr id="22" name="Marcador de texto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dirty="0"/>
              <a:t>Correo electrónico:</a:t>
            </a:r>
          </a:p>
        </p:txBody>
      </p:sp>
      <p:sp>
        <p:nvSpPr>
          <p:cNvPr id="23" name="Marcador de texto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dirty="0"/>
              <a:t>BERGQVIST@EXAMPLE.COM</a:t>
            </a:r>
          </a:p>
        </p:txBody>
      </p:sp>
      <p:sp>
        <p:nvSpPr>
          <p:cNvPr id="3" name="Gráfico 23">
            <a:extLst>
              <a:ext uri="{FF2B5EF4-FFF2-40B4-BE49-F238E27FC236}">
                <a16:creationId xmlns:a16="http://schemas.microsoft.com/office/drawing/2014/main" id="{7E62A657-0B76-4081-A698-3C47F1AFC78E}"/>
              </a:ext>
            </a:extLst>
          </p:cNvPr>
          <p:cNvSpPr/>
          <p:nvPr/>
        </p:nvSpPr>
        <p:spPr>
          <a:xfrm>
            <a:off x="900978" y="1561556"/>
            <a:ext cx="259200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pPr rtl="0"/>
            <a:endParaRPr lang="es-ES" noProof="0" dirty="0"/>
          </a:p>
        </p:txBody>
      </p:sp>
      <p:sp>
        <p:nvSpPr>
          <p:cNvPr id="25" name="Forma libre: Forma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pPr rtl="0"/>
            <a:endParaRPr lang="es-ES" noProof="0"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es-ES" noProof="0" dirty="0"/>
              <a:t>PRESENTACIÓN</a:t>
            </a:r>
            <a:br>
              <a:rPr lang="es-ES" noProof="0" dirty="0"/>
            </a:br>
            <a:r>
              <a:rPr lang="es-ES" noProof="0" dirty="0"/>
              <a:t>TÍTULO    </a:t>
            </a:r>
          </a:p>
        </p:txBody>
      </p:sp>
      <p:sp>
        <p:nvSpPr>
          <p:cNvPr id="28" name="Forma libre: Forma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es-ES" noProof="0" dirty="0"/>
          </a:p>
        </p:txBody>
      </p:sp>
      <p:sp>
        <p:nvSpPr>
          <p:cNvPr id="29" name="Forma libre: Forma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es-ES" noProof="0" dirty="0"/>
          </a:p>
        </p:txBody>
      </p:sp>
      <p:sp>
        <p:nvSpPr>
          <p:cNvPr id="30" name="Forma libre: Forma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es-ES" noProof="0" dirty="0"/>
          </a:p>
        </p:txBody>
      </p:sp>
      <p:sp>
        <p:nvSpPr>
          <p:cNvPr id="32" name="Forma libre: Forma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es-ES" noProof="0" dirty="0"/>
          </a:p>
        </p:txBody>
      </p:sp>
      <p:sp>
        <p:nvSpPr>
          <p:cNvPr id="33" name="Forma libre: Forma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es-ES" noProof="0" dirty="0"/>
          </a:p>
        </p:txBody>
      </p:sp>
      <p:sp>
        <p:nvSpPr>
          <p:cNvPr id="34" name="Forma libre: Forma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es-ES" noProof="0" dirty="0"/>
          </a:p>
        </p:txBody>
      </p:sp>
      <p:sp>
        <p:nvSpPr>
          <p:cNvPr id="40" name="Gráfico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es-ES" noProof="0" dirty="0"/>
          </a:p>
        </p:txBody>
      </p:sp>
      <p:sp>
        <p:nvSpPr>
          <p:cNvPr id="12" name="Gráfico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es-ES" noProof="0" dirty="0"/>
          </a:p>
        </p:txBody>
      </p:sp>
      <p:sp>
        <p:nvSpPr>
          <p:cNvPr id="15" name="Subtítulo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34" name="Elipse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Gráfico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10" name="Forma libre: Forma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es-ES" noProof="0" dirty="0"/>
          </a:p>
        </p:txBody>
      </p:sp>
      <p:sp>
        <p:nvSpPr>
          <p:cNvPr id="25" name="Forma libre: Forma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es-ES" noProof="0" dirty="0"/>
          </a:p>
        </p:txBody>
      </p:sp>
      <p:sp>
        <p:nvSpPr>
          <p:cNvPr id="2" name="Título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defRPr>
            </a:lvl1pPr>
          </a:lstStyle>
          <a:p>
            <a:pPr rtl="0"/>
            <a:r>
              <a:rPr lang="es-ES" noProof="0" dirty="0"/>
              <a:t>DIAPOSITIVA DIVISORIA</a:t>
            </a:r>
          </a:p>
        </p:txBody>
      </p:sp>
      <p:sp>
        <p:nvSpPr>
          <p:cNvPr id="3" name="Subtítulo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4" name="Gráfico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
        <p:nvSpPr>
          <p:cNvPr id="9" name="Forma libre: Forma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es-ES" noProof="0" dirty="0"/>
          </a:p>
        </p:txBody>
      </p:sp>
      <p:sp>
        <p:nvSpPr>
          <p:cNvPr id="38" name="Forma libre: Forma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es-ES" noProof="0" dirty="0"/>
          </a:p>
        </p:txBody>
      </p:sp>
      <p:sp>
        <p:nvSpPr>
          <p:cNvPr id="36" name="Forma libre: Forma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es-ES" noProof="0" dirty="0"/>
          </a:p>
        </p:txBody>
      </p:sp>
      <p:sp>
        <p:nvSpPr>
          <p:cNvPr id="30" name="Forma libre: Forma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es-ES" noProof="0" dirty="0"/>
          </a:p>
        </p:txBody>
      </p:sp>
      <p:sp>
        <p:nvSpPr>
          <p:cNvPr id="7" name="Marcador de fecha 6">
            <a:extLst>
              <a:ext uri="{FF2B5EF4-FFF2-40B4-BE49-F238E27FC236}">
                <a16:creationId xmlns:a16="http://schemas.microsoft.com/office/drawing/2014/main" id="{B7EF9C60-0FED-4965-A9BC-CE69886A38CA}"/>
              </a:ext>
            </a:extLst>
          </p:cNvPr>
          <p:cNvSpPr>
            <a:spLocks noGrp="1"/>
          </p:cNvSpPr>
          <p:nvPr>
            <p:ph type="dt" sz="half" idx="10"/>
          </p:nvPr>
        </p:nvSpPr>
        <p:spPr/>
        <p:txBody>
          <a:bodyPr rtlCol="0"/>
          <a:lstStyle/>
          <a:p>
            <a:pPr rtl="0"/>
            <a:r>
              <a:rPr lang="es-ES" noProof="0" dirty="0"/>
              <a:t>DD.MM.20XX</a:t>
            </a:r>
          </a:p>
        </p:txBody>
      </p:sp>
      <p:sp>
        <p:nvSpPr>
          <p:cNvPr id="8" name="Marcador de pie de página 7">
            <a:extLst>
              <a:ext uri="{FF2B5EF4-FFF2-40B4-BE49-F238E27FC236}">
                <a16:creationId xmlns:a16="http://schemas.microsoft.com/office/drawing/2014/main" id="{239F2410-4015-48DB-BB4D-B5944D8C16B7}"/>
              </a:ext>
            </a:extLst>
          </p:cNvPr>
          <p:cNvSpPr>
            <a:spLocks noGrp="1"/>
          </p:cNvSpPr>
          <p:nvPr>
            <p:ph type="ftr" sz="quarter" idx="11"/>
          </p:nvPr>
        </p:nvSpPr>
        <p:spPr/>
        <p:txBody>
          <a:bodyPr rtlCol="0"/>
          <a:lstStyle/>
          <a:p>
            <a:pPr rtl="0"/>
            <a:r>
              <a:rPr lang="es-ES" noProof="0" dirty="0"/>
              <a:t>AGREGAR UN PIE DE PÁGINA</a:t>
            </a:r>
          </a:p>
        </p:txBody>
      </p:sp>
      <p:sp>
        <p:nvSpPr>
          <p:cNvPr id="11" name="Marcador de número de diapositiva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rtlCol="0"/>
          <a:lstStyle/>
          <a:p>
            <a:pPr rtl="0"/>
            <a:fld id="{D495E168-DA5E-4888-8D8A-92B118324C14}" type="slidenum">
              <a:rPr lang="es-ES" noProof="0" smtClean="0"/>
              <a:pPr rtl="0"/>
              <a:t>‹Nº›</a:t>
            </a:fld>
            <a:endParaRPr lang="es-ES" noProof="0"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17"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a:xfrm>
            <a:off x="4724400" y="5816818"/>
            <a:ext cx="2743200" cy="365125"/>
          </a:xfrm>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
        <p:nvSpPr>
          <p:cNvPr id="18" name="Marcador de contenido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Título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ES" noProof="0" dirty="0"/>
          </a:p>
        </p:txBody>
      </p:sp>
      <p:sp>
        <p:nvSpPr>
          <p:cNvPr id="20" name="Gráfico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
        <p:nvSpPr>
          <p:cNvPr id="7" name="Título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ES" noProof="0" dirty="0"/>
          </a:p>
        </p:txBody>
      </p:sp>
      <p:sp>
        <p:nvSpPr>
          <p:cNvPr id="20" name="Gráfico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
        <p:nvSpPr>
          <p:cNvPr id="17" name="Marcador de texto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rtlCol="0"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posición de contenido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1" name="Marcador de posición de texto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rtlCol="0"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2" name="Marcador de posición de contenido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noProof="0" dirty="0"/>
              <a:t>DD.MM.20XX</a:t>
            </a:r>
            <a:endParaRPr lang="es-ES" dirty="0"/>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
        <p:nvSpPr>
          <p:cNvPr id="7" name="Título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ES" noProof="0" dirty="0"/>
          </a:p>
        </p:txBody>
      </p:sp>
      <p:sp>
        <p:nvSpPr>
          <p:cNvPr id="20" name="Gráfico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
        <p:nvSpPr>
          <p:cNvPr id="23" name="Marcador de contenido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4" name="Marcador de contenido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57" name="Marcador de posición de imagen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35" name="Elips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Gráfico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rtl="0">
              <a:defRPr/>
            </a:lvl1pPr>
          </a:lstStyle>
          <a:p>
            <a:r>
              <a:rPr lang="es-ES" noProof="0" dirty="0"/>
              <a:t>DD.MM.20XX</a:t>
            </a:r>
            <a:endParaRPr lang="es-ES" dirty="0"/>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38" name="Forma libre: Forma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es-ES" noProof="0" dirty="0"/>
          </a:p>
        </p:txBody>
      </p:sp>
      <p:sp>
        <p:nvSpPr>
          <p:cNvPr id="3" name="Gráfico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ES" noProof="0" dirty="0"/>
          </a:p>
        </p:txBody>
      </p:sp>
      <p:sp>
        <p:nvSpPr>
          <p:cNvPr id="33" name="Forma libre: Forma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es-ES" noProof="0" dirty="0"/>
          </a:p>
        </p:txBody>
      </p:sp>
      <p:sp>
        <p:nvSpPr>
          <p:cNvPr id="41" name="Forma libre: Forma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es-ES" noProof="0" dirty="0"/>
          </a:p>
        </p:txBody>
      </p:sp>
      <p:sp>
        <p:nvSpPr>
          <p:cNvPr id="19" name="Título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vl1pPr>
          </a:lstStyle>
          <a:p>
            <a:pPr rtl="0"/>
            <a:r>
              <a:rPr lang="es-ES" noProof="0"/>
              <a:t>Haga clic para modificar el estilo de título del patrón</a:t>
            </a:r>
            <a:endParaRPr lang="es-ES" noProof="0" dirty="0"/>
          </a:p>
        </p:txBody>
      </p:sp>
      <p:sp>
        <p:nvSpPr>
          <p:cNvPr id="20" name="Marcador de texto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35" name="Elips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Gráfico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rtl="0">
              <a:defRPr/>
            </a:lvl1pPr>
          </a:lstStyle>
          <a:p>
            <a:r>
              <a:rPr lang="es-ES" noProof="0" dirty="0"/>
              <a:t>DD.MM.20XX</a:t>
            </a:r>
            <a:endParaRPr lang="es-ES" dirty="0"/>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38" name="Forma libre: Forma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es-ES" noProof="0" dirty="0"/>
          </a:p>
        </p:txBody>
      </p:sp>
      <p:sp>
        <p:nvSpPr>
          <p:cNvPr id="3" name="Gráfico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ES" noProof="0" dirty="0"/>
          </a:p>
        </p:txBody>
      </p:sp>
      <p:sp>
        <p:nvSpPr>
          <p:cNvPr id="33" name="Forma libre: Forma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es-ES" noProof="0" dirty="0"/>
          </a:p>
        </p:txBody>
      </p:sp>
      <p:sp>
        <p:nvSpPr>
          <p:cNvPr id="41" name="Forma libre: Forma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es-ES" noProof="0" dirty="0"/>
          </a:p>
        </p:txBody>
      </p:sp>
      <p:sp>
        <p:nvSpPr>
          <p:cNvPr id="19" name="Título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vl1pPr>
          </a:lstStyle>
          <a:p>
            <a:pPr rtl="0"/>
            <a:r>
              <a:rPr lang="es-ES" noProof="0"/>
              <a:t>Haga clic para modificar el estilo de título del patrón</a:t>
            </a:r>
            <a:endParaRPr lang="es-ES" noProof="0" dirty="0"/>
          </a:p>
        </p:txBody>
      </p:sp>
      <p:sp>
        <p:nvSpPr>
          <p:cNvPr id="20" name="Marcador de texto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4" name="Marcador de posición de contenido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noProof="0" dirty="0"/>
              <a:t>DD.MM.20XX</a:t>
            </a:r>
            <a:endParaRPr lang="es-ES" dirty="0"/>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
        <p:nvSpPr>
          <p:cNvPr id="18" name="Gráfico 19">
            <a:extLst>
              <a:ext uri="{FF2B5EF4-FFF2-40B4-BE49-F238E27FC236}">
                <a16:creationId xmlns:a16="http://schemas.microsoft.com/office/drawing/2014/main" id="{436C4D92-1746-4D54-8232-468DFF66CF79}"/>
              </a:ext>
            </a:extLst>
          </p:cNvPr>
          <p:cNvSpPr/>
          <p:nvPr userDrawn="1"/>
        </p:nvSpPr>
        <p:spPr>
          <a:xfrm>
            <a:off x="838200" y="1492524"/>
            <a:ext cx="6408000"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
        <p:nvSpPr>
          <p:cNvPr id="19" name="Título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noProof="0" dirty="0"/>
              <a:t>DD.MM.20XX</a:t>
            </a:r>
            <a:endParaRPr lang="es-ES" dirty="0"/>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grpSp>
        <p:nvGrpSpPr>
          <p:cNvPr id="41" name="Gráfico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34" name="Elipse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Gráfico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10" name="Forma libre: Forma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es-ES" noProof="0" dirty="0"/>
          </a:p>
        </p:txBody>
      </p:sp>
      <p:sp>
        <p:nvSpPr>
          <p:cNvPr id="25" name="Forma libre: Forma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es-ES" noProof="0" dirty="0"/>
          </a:p>
        </p:txBody>
      </p:sp>
      <p:sp>
        <p:nvSpPr>
          <p:cNvPr id="2" name="Título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defRPr>
            </a:lvl1pPr>
          </a:lstStyle>
          <a:p>
            <a:pPr rtl="0"/>
            <a:r>
              <a:rPr lang="es-ES" noProof="0" dirty="0"/>
              <a:t>DIAPOSITIVA DIVISORIA</a:t>
            </a:r>
          </a:p>
        </p:txBody>
      </p:sp>
      <p:sp>
        <p:nvSpPr>
          <p:cNvPr id="3" name="Subtítulo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0FD10BB4-D57E-4372-8E10-AC15DC09615A}"/>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rtlCol="0"/>
          <a:lstStyle/>
          <a:p>
            <a:pPr rtl="0"/>
            <a:r>
              <a:rPr lang="es-ES" noProof="0" dirty="0"/>
              <a:t>AGREGAR UN PIE DE PÁGINA</a:t>
            </a:r>
          </a:p>
        </p:txBody>
      </p:sp>
      <p:sp>
        <p:nvSpPr>
          <p:cNvPr id="24" name="Gráfico 22">
            <a:extLst>
              <a:ext uri="{FF2B5EF4-FFF2-40B4-BE49-F238E27FC236}">
                <a16:creationId xmlns:a16="http://schemas.microsoft.com/office/drawing/2014/main" id="{4EE1436E-33B5-4388-87D8-2D0633CC3CE7}"/>
              </a:ext>
            </a:extLst>
          </p:cNvPr>
          <p:cNvSpPr/>
          <p:nvPr/>
        </p:nvSpPr>
        <p:spPr>
          <a:xfrm>
            <a:off x="903223" y="1550951"/>
            <a:ext cx="5724000"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
        <p:nvSpPr>
          <p:cNvPr id="9" name="Forma libre: Forma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es-ES" noProof="0" dirty="0"/>
          </a:p>
        </p:txBody>
      </p:sp>
      <p:sp>
        <p:nvSpPr>
          <p:cNvPr id="6" name="Marcador de número de diapositiva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38" name="Forma libre: Forma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es-ES" noProof="0" dirty="0"/>
          </a:p>
        </p:txBody>
      </p:sp>
      <p:sp>
        <p:nvSpPr>
          <p:cNvPr id="36" name="Forma libre: Forma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es-ES" noProof="0" dirty="0"/>
          </a:p>
        </p:txBody>
      </p:sp>
      <p:sp>
        <p:nvSpPr>
          <p:cNvPr id="30" name="Forma libre: Forma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es-ES" noProof="0"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subtítulo, imagen y contenido">
    <p:spTree>
      <p:nvGrpSpPr>
        <p:cNvPr id="1" name=""/>
        <p:cNvGrpSpPr/>
        <p:nvPr/>
      </p:nvGrpSpPr>
      <p:grpSpPr>
        <a:xfrm>
          <a:off x="0" y="0"/>
          <a:ext cx="0" cy="0"/>
          <a:chOff x="0" y="0"/>
          <a:chExt cx="0" cy="0"/>
        </a:xfrm>
      </p:grpSpPr>
      <p:sp>
        <p:nvSpPr>
          <p:cNvPr id="26" name="Marcador de posición de imagen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24" name="Elipse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Gráfico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2" name="Título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rtlCol="0"/>
          <a:lstStyle>
            <a:lvl1pPr>
              <a:defRPr/>
            </a:lvl1pPr>
          </a:lstStyle>
          <a:p>
            <a:pPr rtl="0"/>
            <a:r>
              <a:rPr lang="es-ES" noProof="0" dirty="0"/>
              <a:t>DISEÑO DE TEXTO 02</a:t>
            </a:r>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10" name="Forma libre: Forma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pPr rtl="0"/>
            <a:endParaRPr lang="es-ES" noProof="0" dirty="0"/>
          </a:p>
        </p:txBody>
      </p:sp>
      <p:sp>
        <p:nvSpPr>
          <p:cNvPr id="13" name="Forma libre: Forma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pPr rtl="0"/>
            <a:endParaRPr lang="es-ES" noProof="0" dirty="0"/>
          </a:p>
        </p:txBody>
      </p:sp>
      <p:sp>
        <p:nvSpPr>
          <p:cNvPr id="16" name="Marcador de texto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rtlCol="0">
            <a:normAutofit/>
          </a:bodyPr>
          <a:lstStyle>
            <a:lvl1pPr marL="0" indent="0">
              <a:buNone/>
              <a:defRPr sz="1800" b="1" i="0"/>
            </a:lvl1pPr>
          </a:lstStyle>
          <a:p>
            <a:pPr lvl="0" rtl="0"/>
            <a:r>
              <a:rPr lang="es-ES" noProof="0"/>
              <a:t>Haga clic para modificar los estilos de texto del patrón</a:t>
            </a:r>
          </a:p>
        </p:txBody>
      </p:sp>
      <p:sp>
        <p:nvSpPr>
          <p:cNvPr id="17" name="Marcador de texto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rtl="0"/>
            <a:r>
              <a:rPr lang="es-ES" noProof="0"/>
              <a:t>Haga clic para modificar los estilos de texto del patrón</a:t>
            </a:r>
          </a:p>
        </p:txBody>
      </p:sp>
      <p:sp>
        <p:nvSpPr>
          <p:cNvPr id="3" name="Gráfico 22">
            <a:extLst>
              <a:ext uri="{FF2B5EF4-FFF2-40B4-BE49-F238E27FC236}">
                <a16:creationId xmlns:a16="http://schemas.microsoft.com/office/drawing/2014/main" id="{827885C7-FA6F-4513-83BC-BEAD42F63D5B}"/>
              </a:ext>
            </a:extLst>
          </p:cNvPr>
          <p:cNvSpPr/>
          <p:nvPr userDrawn="1"/>
        </p:nvSpPr>
        <p:spPr>
          <a:xfrm>
            <a:off x="6981946" y="1726672"/>
            <a:ext cx="4284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ES" noProof="0" dirty="0"/>
          </a:p>
        </p:txBody>
      </p:sp>
      <p:sp>
        <p:nvSpPr>
          <p:cNvPr id="22" name="Forma libre: Forma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pPr rtl="0"/>
            <a:endParaRPr lang="es-ES" noProof="0"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contenido">
    <p:spTree>
      <p:nvGrpSpPr>
        <p:cNvPr id="1" name=""/>
        <p:cNvGrpSpPr/>
        <p:nvPr/>
      </p:nvGrpSpPr>
      <p:grpSpPr>
        <a:xfrm>
          <a:off x="0" y="0"/>
          <a:ext cx="0" cy="0"/>
          <a:chOff x="0" y="0"/>
          <a:chExt cx="0" cy="0"/>
        </a:xfrm>
      </p:grpSpPr>
      <p:sp>
        <p:nvSpPr>
          <p:cNvPr id="42" name="Marcador de posición de imagen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35" name="Elips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Gráfico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2" name="Título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rtlCol="0"/>
          <a:lstStyle>
            <a:lvl1pPr>
              <a:defRPr/>
            </a:lvl1pPr>
          </a:lstStyle>
          <a:p>
            <a:pPr rtl="0"/>
            <a:r>
              <a:rPr lang="es-ES" noProof="0" dirty="0"/>
              <a:t>DISEÑO DE TEXTO 02</a:t>
            </a:r>
          </a:p>
        </p:txBody>
      </p:sp>
      <p:sp>
        <p:nvSpPr>
          <p:cNvPr id="4" name="Marcador de fecha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18" name="Marcador de texto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rtl="0"/>
            <a:r>
              <a:rPr lang="es-ES" noProof="0"/>
              <a:t>Haga clic para modificar los estilos de texto del patrón</a:t>
            </a:r>
          </a:p>
        </p:txBody>
      </p:sp>
      <p:sp>
        <p:nvSpPr>
          <p:cNvPr id="38" name="Forma libre: Forma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es-ES" noProof="0" dirty="0"/>
          </a:p>
        </p:txBody>
      </p:sp>
      <p:sp>
        <p:nvSpPr>
          <p:cNvPr id="29" name="Forma libre: Forma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es-ES" noProof="0" dirty="0"/>
          </a:p>
        </p:txBody>
      </p:sp>
      <p:sp>
        <p:nvSpPr>
          <p:cNvPr id="26" name="Forma libre: Forma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es-ES" noProof="0" dirty="0"/>
          </a:p>
        </p:txBody>
      </p:sp>
      <p:sp>
        <p:nvSpPr>
          <p:cNvPr id="28" name="Marcador de texto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rtlCol="0">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31" name="Marcador de texto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rtlCol="0"/>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rtl="0"/>
            <a:r>
              <a:rPr lang="es-ES" noProof="0"/>
              <a:t>Haga clic para modificar los estilos de texto del patrón</a:t>
            </a:r>
          </a:p>
        </p:txBody>
      </p:sp>
      <p:sp>
        <p:nvSpPr>
          <p:cNvPr id="3" name="Gráfico 33">
            <a:extLst>
              <a:ext uri="{FF2B5EF4-FFF2-40B4-BE49-F238E27FC236}">
                <a16:creationId xmlns:a16="http://schemas.microsoft.com/office/drawing/2014/main" id="{38956B41-4EE0-4C7C-8436-027F5DE8B1BC}"/>
              </a:ext>
            </a:extLst>
          </p:cNvPr>
          <p:cNvSpPr/>
          <p:nvPr userDrawn="1"/>
        </p:nvSpPr>
        <p:spPr>
          <a:xfrm>
            <a:off x="887581" y="2045662"/>
            <a:ext cx="4320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es-ES" noProof="0" dirty="0"/>
          </a:p>
        </p:txBody>
      </p:sp>
      <p:sp>
        <p:nvSpPr>
          <p:cNvPr id="33" name="Forma libre: Forma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es-ES" noProof="0" dirty="0"/>
          </a:p>
        </p:txBody>
      </p:sp>
      <p:sp>
        <p:nvSpPr>
          <p:cNvPr id="41" name="Forma libre: Forma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es-ES" noProof="0"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con subtítul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2" name="Título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rtlCol="0" anchor="b">
            <a:normAutofit/>
          </a:bodyPr>
          <a:lstStyle>
            <a:lvl1pPr algn="ctr">
              <a:defRPr sz="4000"/>
            </a:lvl1pPr>
          </a:lstStyle>
          <a:p>
            <a:pPr rtl="0"/>
            <a:r>
              <a:rPr lang="es-ES" noProof="0" dirty="0"/>
              <a:t>COMPARACIÓN</a:t>
            </a:r>
          </a:p>
        </p:txBody>
      </p:sp>
      <p:sp>
        <p:nvSpPr>
          <p:cNvPr id="3" name="Marcador de texto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811311" y="2959593"/>
            <a:ext cx="4365625" cy="365125"/>
          </a:xfrm>
        </p:spPr>
        <p:txBody>
          <a:bodyPr rtlCol="0">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TÍTULO DE LA SECCIÓN 1</a:t>
            </a:r>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17" name="Marcador de texto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rtlCol="0">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22" name="Gráfico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es-ES" noProof="0" dirty="0"/>
          </a:p>
        </p:txBody>
      </p:sp>
      <p:sp>
        <p:nvSpPr>
          <p:cNvPr id="24" name="Marcador de texto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5973985" y="2959593"/>
            <a:ext cx="4365625" cy="365125"/>
          </a:xfrm>
        </p:spPr>
        <p:txBody>
          <a:bodyPr rtlCol="0">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TÍTULO DE LA SECCIÓN 2</a:t>
            </a:r>
          </a:p>
        </p:txBody>
      </p:sp>
      <p:sp>
        <p:nvSpPr>
          <p:cNvPr id="28" name="Marcador de texto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rtlCol="0">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a:t>Haga clic para modificar los estilos de texto del patrón</a:t>
            </a:r>
          </a:p>
        </p:txBody>
      </p:sp>
      <p:sp>
        <p:nvSpPr>
          <p:cNvPr id="30" name="Marcador de texto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rtlCol="0">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a:t>Haga clic para modificar los estilos de texto del patrón</a:t>
            </a:r>
          </a:p>
        </p:txBody>
      </p:sp>
      <p:grpSp>
        <p:nvGrpSpPr>
          <p:cNvPr id="41" name="Gráfico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con gráfico">
    <p:spTree>
      <p:nvGrpSpPr>
        <p:cNvPr id="1" name=""/>
        <p:cNvGrpSpPr/>
        <p:nvPr/>
      </p:nvGrpSpPr>
      <p:grpSpPr>
        <a:xfrm>
          <a:off x="0" y="0"/>
          <a:ext cx="0" cy="0"/>
          <a:chOff x="0" y="0"/>
          <a:chExt cx="0" cy="0"/>
        </a:xfrm>
      </p:grpSpPr>
      <p:sp>
        <p:nvSpPr>
          <p:cNvPr id="48" name="Elipse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9" name="Gráfico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2" name="Título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rtlCol="0" anchor="b">
            <a:normAutofit/>
          </a:bodyPr>
          <a:lstStyle>
            <a:lvl1pPr algn="l">
              <a:defRPr sz="4000"/>
            </a:lvl1pPr>
          </a:lstStyle>
          <a:p>
            <a:pPr rtl="0"/>
            <a:r>
              <a:rPr lang="es-ES" noProof="0" dirty="0"/>
              <a:t>DIAPOSITIVA CON GRÁFICO</a:t>
            </a:r>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17" name="Marcador de texto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24" name="Marcador de texto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30 %</a:t>
            </a:r>
          </a:p>
        </p:txBody>
      </p:sp>
      <p:sp>
        <p:nvSpPr>
          <p:cNvPr id="30" name="Marcador de texto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dirty="0"/>
              <a:t>Título de la categoría</a:t>
            </a:r>
          </a:p>
        </p:txBody>
      </p:sp>
      <p:sp>
        <p:nvSpPr>
          <p:cNvPr id="23" name="Marcador de texto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10 %</a:t>
            </a:r>
          </a:p>
        </p:txBody>
      </p:sp>
      <p:sp>
        <p:nvSpPr>
          <p:cNvPr id="25" name="Marcador de texto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dirty="0"/>
              <a:t>Título de la categoría</a:t>
            </a:r>
          </a:p>
        </p:txBody>
      </p:sp>
      <p:sp>
        <p:nvSpPr>
          <p:cNvPr id="27" name="Marcador de texto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25 %</a:t>
            </a:r>
          </a:p>
        </p:txBody>
      </p:sp>
      <p:sp>
        <p:nvSpPr>
          <p:cNvPr id="29" name="Marcador de texto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dirty="0"/>
              <a:t>Título de la categoría</a:t>
            </a:r>
          </a:p>
        </p:txBody>
      </p:sp>
      <p:sp>
        <p:nvSpPr>
          <p:cNvPr id="32" name="Marcador de texto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10 %</a:t>
            </a:r>
          </a:p>
        </p:txBody>
      </p:sp>
      <p:sp>
        <p:nvSpPr>
          <p:cNvPr id="33" name="Marcador de texto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dirty="0"/>
              <a:t>Título de la categoría</a:t>
            </a:r>
          </a:p>
        </p:txBody>
      </p:sp>
      <p:sp>
        <p:nvSpPr>
          <p:cNvPr id="35" name="Marcador de texto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20 %</a:t>
            </a:r>
          </a:p>
        </p:txBody>
      </p:sp>
      <p:sp>
        <p:nvSpPr>
          <p:cNvPr id="36" name="Marcador de texto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dirty="0"/>
              <a:t>Título de la categoría</a:t>
            </a:r>
          </a:p>
        </p:txBody>
      </p:sp>
      <p:sp>
        <p:nvSpPr>
          <p:cNvPr id="38" name="Marcador de texto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5 %</a:t>
            </a:r>
          </a:p>
        </p:txBody>
      </p:sp>
      <p:sp>
        <p:nvSpPr>
          <p:cNvPr id="39" name="Marcador de texto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dirty="0"/>
              <a:t>Título de la categoría</a:t>
            </a:r>
          </a:p>
        </p:txBody>
      </p:sp>
      <p:sp>
        <p:nvSpPr>
          <p:cNvPr id="19" name="Marcador de posición de gráfico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Haga clic en el icono para agregar un gráfico</a:t>
            </a:r>
            <a:endParaRPr lang="es-ES" noProof="0" dirty="0"/>
          </a:p>
        </p:txBody>
      </p:sp>
      <p:grpSp>
        <p:nvGrpSpPr>
          <p:cNvPr id="41" name="Gráfico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orma libre: Forma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3" name="Forma libre: Forma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46" name="Forma libre: Forma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
        <p:nvSpPr>
          <p:cNvPr id="3" name="Gráfico 50">
            <a:extLst>
              <a:ext uri="{FF2B5EF4-FFF2-40B4-BE49-F238E27FC236}">
                <a16:creationId xmlns:a16="http://schemas.microsoft.com/office/drawing/2014/main" id="{33AA43FA-C2DC-406C-BFE6-A2A804112236}"/>
              </a:ext>
            </a:extLst>
          </p:cNvPr>
          <p:cNvSpPr/>
          <p:nvPr/>
        </p:nvSpPr>
        <p:spPr>
          <a:xfrm>
            <a:off x="5731818" y="2267879"/>
            <a:ext cx="3672000"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pPr rtl="0"/>
            <a:endParaRPr lang="es-ES" noProof="0"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tabla">
    <p:spTree>
      <p:nvGrpSpPr>
        <p:cNvPr id="1" name=""/>
        <p:cNvGrpSpPr/>
        <p:nvPr/>
      </p:nvGrpSpPr>
      <p:grpSpPr>
        <a:xfrm>
          <a:off x="0" y="0"/>
          <a:ext cx="0" cy="0"/>
          <a:chOff x="0" y="0"/>
          <a:chExt cx="0" cy="0"/>
        </a:xfrm>
      </p:grpSpPr>
      <p:sp>
        <p:nvSpPr>
          <p:cNvPr id="52" name="Elipse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3" name="Gráfico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4" name="Marcador de fecha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rtl="0">
              <a:defRPr/>
            </a:lvl1pPr>
          </a:lstStyle>
          <a:p>
            <a:r>
              <a:rPr lang="es-ES" dirty="0"/>
              <a:t>DD.MM.20XX</a:t>
            </a:r>
          </a:p>
        </p:txBody>
      </p:sp>
      <p:sp>
        <p:nvSpPr>
          <p:cNvPr id="5" name="Marcador de pie de página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17" name="Marcador de texto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sp>
        <p:nvSpPr>
          <p:cNvPr id="18" name="Marcador de posición de tabla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Haga clic en el icono para agregar una tabla</a:t>
            </a:r>
            <a:endParaRPr lang="es-ES" noProof="0" dirty="0"/>
          </a:p>
        </p:txBody>
      </p:sp>
      <p:grpSp>
        <p:nvGrpSpPr>
          <p:cNvPr id="45" name="Gráfico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orma libre: Forma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es-ES" noProof="0" dirty="0"/>
            </a:p>
          </p:txBody>
        </p:sp>
        <p:sp>
          <p:nvSpPr>
            <p:cNvPr id="48" name="Forma libre: Forma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es-ES" noProof="0" dirty="0"/>
            </a:p>
          </p:txBody>
        </p:sp>
        <p:sp>
          <p:nvSpPr>
            <p:cNvPr id="49" name="Forma libre: Forma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es-ES" noProof="0" dirty="0"/>
            </a:p>
          </p:txBody>
        </p:sp>
        <p:sp>
          <p:nvSpPr>
            <p:cNvPr id="50" name="Forma libre: Forma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es-ES" noProof="0" dirty="0"/>
            </a:p>
          </p:txBody>
        </p:sp>
        <p:sp>
          <p:nvSpPr>
            <p:cNvPr id="51" name="Forma libre: Forma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es-ES" noProof="0" dirty="0"/>
            </a:p>
          </p:txBody>
        </p:sp>
      </p:grpSp>
      <p:sp>
        <p:nvSpPr>
          <p:cNvPr id="3" name="Gráfico 54">
            <a:extLst>
              <a:ext uri="{FF2B5EF4-FFF2-40B4-BE49-F238E27FC236}">
                <a16:creationId xmlns:a16="http://schemas.microsoft.com/office/drawing/2014/main" id="{A1820133-6B1B-4297-8A79-2E89B2C7199B}"/>
              </a:ext>
            </a:extLst>
          </p:cNvPr>
          <p:cNvSpPr/>
          <p:nvPr/>
        </p:nvSpPr>
        <p:spPr>
          <a:xfrm>
            <a:off x="895660" y="2912161"/>
            <a:ext cx="27360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pPr rtl="0"/>
            <a:endParaRPr lang="es-ES" noProof="0" dirty="0"/>
          </a:p>
        </p:txBody>
      </p:sp>
      <p:sp>
        <p:nvSpPr>
          <p:cNvPr id="2" name="Título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rtlCol="0" anchor="b">
            <a:normAutofit/>
          </a:bodyPr>
          <a:lstStyle>
            <a:lvl1pPr algn="l">
              <a:defRPr sz="4000"/>
            </a:lvl1pPr>
          </a:lstStyle>
          <a:p>
            <a:pPr rtl="0"/>
            <a:r>
              <a:rPr lang="es-ES" noProof="0" dirty="0"/>
              <a:t>DIAPOSITIVA DE TABLA</a:t>
            </a:r>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e imagen">
    <p:spTree>
      <p:nvGrpSpPr>
        <p:cNvPr id="1" name=""/>
        <p:cNvGrpSpPr/>
        <p:nvPr/>
      </p:nvGrpSpPr>
      <p:grpSpPr>
        <a:xfrm>
          <a:off x="0" y="0"/>
          <a:ext cx="0" cy="0"/>
          <a:chOff x="0" y="0"/>
          <a:chExt cx="0" cy="0"/>
        </a:xfrm>
      </p:grpSpPr>
      <p:sp>
        <p:nvSpPr>
          <p:cNvPr id="51" name="Marcador de posición de imagen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46" name="Forma libre: Forma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pPr rtl="0"/>
            <a:endParaRPr lang="es-ES" noProof="0" dirty="0"/>
          </a:p>
        </p:txBody>
      </p:sp>
      <p:sp>
        <p:nvSpPr>
          <p:cNvPr id="47" name="Forma libre: Forma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pPr rtl="0"/>
            <a:endParaRPr lang="es-ES" noProof="0" dirty="0"/>
          </a:p>
        </p:txBody>
      </p:sp>
      <p:sp>
        <p:nvSpPr>
          <p:cNvPr id="45" name="Forma libre: Forma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pPr rtl="0"/>
            <a:endParaRPr lang="es-ES" noProof="0" dirty="0"/>
          </a:p>
        </p:txBody>
      </p:sp>
      <p:sp>
        <p:nvSpPr>
          <p:cNvPr id="24" name="Elipse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Gráfico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2" name="Título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rtlCol="0"/>
          <a:lstStyle>
            <a:lvl1pPr algn="ctr">
              <a:defRPr>
                <a:solidFill>
                  <a:schemeClr val="bg1"/>
                </a:solidFill>
              </a:defRPr>
            </a:lvl1pPr>
          </a:lstStyle>
          <a:p>
            <a:pPr rtl="0"/>
            <a:r>
              <a:rPr lang="es-ES" noProof="0" dirty="0"/>
              <a:t>IMAGEN GRANDE</a:t>
            </a:r>
          </a:p>
        </p:txBody>
      </p:sp>
      <p:sp>
        <p:nvSpPr>
          <p:cNvPr id="6" name="Marcador de pie de página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21" name="Marcador de texto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rtlCol="0">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Haga clic para modificar los estilos de texto del patrón</a:t>
            </a:r>
          </a:p>
        </p:txBody>
      </p:sp>
      <p:pic>
        <p:nvPicPr>
          <p:cNvPr id="22" name="Gráfico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orma libre: Forma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es-ES" noProof="0" dirty="0"/>
          </a:p>
        </p:txBody>
      </p:sp>
      <p:sp>
        <p:nvSpPr>
          <p:cNvPr id="41" name="Forma libre: Forma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pPr rtl="0"/>
            <a:endParaRPr lang="es-ES" noProof="0" dirty="0"/>
          </a:p>
        </p:txBody>
      </p:sp>
      <p:sp>
        <p:nvSpPr>
          <p:cNvPr id="42" name="Forma libre: Forma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pPr rtl="0"/>
            <a:endParaRPr lang="es-ES" noProof="0" dirty="0"/>
          </a:p>
        </p:txBody>
      </p:sp>
      <p:sp>
        <p:nvSpPr>
          <p:cNvPr id="44" name="Forma libre: Forma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pPr rtl="0"/>
            <a:endParaRPr lang="es-ES" noProof="0" dirty="0"/>
          </a:p>
        </p:txBody>
      </p:sp>
      <p:sp>
        <p:nvSpPr>
          <p:cNvPr id="48" name="Forma libre: Forma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pPr rtl="0"/>
            <a:endParaRPr lang="es-ES" noProof="0"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de vídeo">
    <p:spTree>
      <p:nvGrpSpPr>
        <p:cNvPr id="1" name=""/>
        <p:cNvGrpSpPr/>
        <p:nvPr/>
      </p:nvGrpSpPr>
      <p:grpSpPr>
        <a:xfrm>
          <a:off x="0" y="0"/>
          <a:ext cx="0" cy="0"/>
          <a:chOff x="0" y="0"/>
          <a:chExt cx="0" cy="0"/>
        </a:xfrm>
      </p:grpSpPr>
      <p:sp>
        <p:nvSpPr>
          <p:cNvPr id="25" name="Elipse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Gráfico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es-ES" noProof="0" dirty="0"/>
          </a:p>
        </p:txBody>
      </p:sp>
      <p:sp>
        <p:nvSpPr>
          <p:cNvPr id="8" name="Marcador de posición de elemento multimedia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Haga clic en el icono para agregar medios</a:t>
            </a:r>
            <a:endParaRPr lang="es-ES" noProof="0" dirty="0"/>
          </a:p>
        </p:txBody>
      </p:sp>
      <p:sp>
        <p:nvSpPr>
          <p:cNvPr id="6" name="Marcador de pie de página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rtlCol="0"/>
          <a:lstStyle/>
          <a:p>
            <a:pPr rtl="0"/>
            <a:fld id="{D495E168-DA5E-4888-8D8A-92B118324C14}" type="slidenum">
              <a:rPr lang="es-ES" noProof="0" smtClean="0"/>
              <a:t>‹Nº›</a:t>
            </a:fld>
            <a:endParaRPr lang="es-ES" noProof="0" dirty="0"/>
          </a:p>
        </p:txBody>
      </p:sp>
      <p:sp>
        <p:nvSpPr>
          <p:cNvPr id="11" name="Forma libre: Forma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pPr rtl="0"/>
            <a:endParaRPr lang="es-ES" noProof="0" dirty="0"/>
          </a:p>
        </p:txBody>
      </p:sp>
      <p:sp>
        <p:nvSpPr>
          <p:cNvPr id="15" name="Forma libre: Forma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pPr rtl="0"/>
            <a:endParaRPr lang="es-ES" noProof="0" dirty="0"/>
          </a:p>
        </p:txBody>
      </p:sp>
      <p:sp>
        <p:nvSpPr>
          <p:cNvPr id="16" name="Forma libre: Forma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pPr rtl="0"/>
            <a:endParaRPr lang="es-ES" noProof="0" dirty="0"/>
          </a:p>
        </p:txBody>
      </p:sp>
      <p:sp>
        <p:nvSpPr>
          <p:cNvPr id="17" name="Forma libre: Forma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pPr rtl="0"/>
            <a:endParaRPr lang="es-ES" noProof="0" dirty="0"/>
          </a:p>
        </p:txBody>
      </p:sp>
      <p:sp>
        <p:nvSpPr>
          <p:cNvPr id="18" name="Forma libre: Forma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pPr rtl="0"/>
            <a:endParaRPr lang="es-ES" noProof="0" dirty="0"/>
          </a:p>
        </p:txBody>
      </p:sp>
      <p:sp>
        <p:nvSpPr>
          <p:cNvPr id="19" name="Título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rtlCol="0" anchor="t" anchorCtr="0">
            <a:normAutofit/>
          </a:bodyPr>
          <a:lstStyle>
            <a:lvl1pPr marL="0" indent="0" algn="ctr">
              <a:buFont typeface="Arial" panose="020B0604020202020204" pitchFamily="34" charset="0"/>
              <a:buNone/>
              <a:defRPr sz="1800">
                <a:solidFill>
                  <a:schemeClr val="accent1"/>
                </a:solidFill>
                <a:latin typeface="+mn-lt"/>
              </a:defRPr>
            </a:lvl1pPr>
          </a:lstStyle>
          <a:p>
            <a:pPr rtl="0"/>
            <a:r>
              <a:rPr lang="es-ES" noProof="0"/>
              <a:t>Haga clic para modificar el estilo de título del patrón</a:t>
            </a:r>
            <a:endParaRPr lang="es-ES" noProof="0" dirty="0"/>
          </a:p>
        </p:txBody>
      </p:sp>
      <p:grpSp>
        <p:nvGrpSpPr>
          <p:cNvPr id="10" name="Grupo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orma libre: Forma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pPr rtl="0"/>
              <a:endParaRPr lang="es-ES" noProof="0" dirty="0"/>
            </a:p>
          </p:txBody>
        </p:sp>
        <p:sp>
          <p:nvSpPr>
            <p:cNvPr id="4" name="Forma libre: Forma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pPr rtl="0"/>
              <a:endParaRPr lang="es-ES" noProof="0" dirty="0"/>
            </a:p>
          </p:txBody>
        </p:sp>
        <p:sp>
          <p:nvSpPr>
            <p:cNvPr id="5" name="Forma libre: Forma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pPr rtl="0"/>
              <a:endParaRPr lang="es-ES" noProof="0" dirty="0"/>
            </a:p>
          </p:txBody>
        </p:sp>
        <p:sp>
          <p:nvSpPr>
            <p:cNvPr id="9" name="Forma libre: Forma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pPr rtl="0"/>
              <a:endParaRPr lang="es-ES" noProof="0" dirty="0"/>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rtl="0">
              <a:defRPr sz="1000">
                <a:solidFill>
                  <a:schemeClr val="tx1">
                    <a:tint val="75000"/>
                  </a:schemeClr>
                </a:solidFill>
              </a:defRPr>
            </a:lvl1pPr>
          </a:lstStyle>
          <a:p>
            <a:r>
              <a:rPr lang="es-ES" dirty="0"/>
              <a:t>DD.MM.20XX</a:t>
            </a:r>
          </a:p>
        </p:txBody>
      </p:sp>
      <p:sp>
        <p:nvSpPr>
          <p:cNvPr id="6" name="Marcador de posición de número de diapositiva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pPr rtl="0"/>
            <a:fld id="{D495E168-DA5E-4888-8D8A-92B118324C14}" type="slidenum">
              <a:rPr lang="es-ES" noProof="0" smtClean="0"/>
              <a:pPr rtl="0"/>
              <a:t>‹Nº›</a:t>
            </a:fld>
            <a:endParaRPr lang="es-ES" noProof="0" dirty="0"/>
          </a:p>
        </p:txBody>
      </p:sp>
      <p:sp>
        <p:nvSpPr>
          <p:cNvPr id="11" name="Marcador de pie de página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pPr rtl="0"/>
            <a:r>
              <a:rPr lang="es-ES" noProof="0" dirty="0"/>
              <a:t>AGREGAR UN PIE DE PÁGINA</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office.com/es-ES/article/edit-a-presentation-ff353d37-742a-4aa8-8bdd-6b1f488127a2?ui=es-ES&amp;rs=es-ES&amp;ad=ES"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4C9CC-E38A-467A-8F1C-459375F5EDFF}"/>
              </a:ext>
            </a:extLst>
          </p:cNvPr>
          <p:cNvSpPr>
            <a:spLocks noGrp="1"/>
          </p:cNvSpPr>
          <p:nvPr>
            <p:ph type="title"/>
          </p:nvPr>
        </p:nvSpPr>
        <p:spPr>
          <a:xfrm>
            <a:off x="758588" y="1436921"/>
            <a:ext cx="5690680" cy="1517356"/>
          </a:xfrm>
        </p:spPr>
        <p:txBody>
          <a:bodyPr rtlCol="0" anchor="ctr">
            <a:normAutofit/>
          </a:bodyPr>
          <a:lstStyle/>
          <a:p>
            <a:pPr rtl="0"/>
            <a:r>
              <a:rPr lang="es-ES" sz="5100" dirty="0"/>
              <a:t>Proyecto APT</a:t>
            </a:r>
          </a:p>
        </p:txBody>
      </p:sp>
      <p:sp>
        <p:nvSpPr>
          <p:cNvPr id="3" name="Marcador de texto 2">
            <a:extLst>
              <a:ext uri="{FF2B5EF4-FFF2-40B4-BE49-F238E27FC236}">
                <a16:creationId xmlns:a16="http://schemas.microsoft.com/office/drawing/2014/main" id="{5ECCBAE3-CEA3-4EE0-83F6-41CFC54D2B4A}"/>
              </a:ext>
            </a:extLst>
          </p:cNvPr>
          <p:cNvSpPr>
            <a:spLocks noGrp="1"/>
          </p:cNvSpPr>
          <p:nvPr>
            <p:ph type="body" sz="quarter" idx="20"/>
          </p:nvPr>
        </p:nvSpPr>
        <p:spPr>
          <a:xfrm>
            <a:off x="786259" y="5096662"/>
            <a:ext cx="4367531" cy="949829"/>
          </a:xfrm>
        </p:spPr>
        <p:txBody>
          <a:bodyPr rtlCol="0">
            <a:normAutofit/>
          </a:bodyPr>
          <a:lstStyle/>
          <a:p>
            <a:pPr rtl="0"/>
            <a:r>
              <a:rPr lang="es-ES" dirty="0"/>
              <a:t>JMV Soluciones</a:t>
            </a:r>
          </a:p>
        </p:txBody>
      </p:sp>
      <p:sp>
        <p:nvSpPr>
          <p:cNvPr id="6" name="Marcador de texto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3629300" cy="949829"/>
          </a:xfrm>
        </p:spPr>
        <p:txBody>
          <a:bodyPr rtlCol="0">
            <a:normAutofit fontScale="85000" lnSpcReduction="20000"/>
          </a:bodyPr>
          <a:lstStyle/>
          <a:p>
            <a:pPr rtl="0"/>
            <a:r>
              <a:rPr lang="es-ES" dirty="0"/>
              <a:t>Plataforma Integral de gestión de clientes y ordenes de transporte</a:t>
            </a:r>
          </a:p>
        </p:txBody>
      </p:sp>
      <p:pic>
        <p:nvPicPr>
          <p:cNvPr id="12" name="Marcador de posición de imagen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3"/>
          <a:srcRect l="2051" r="12840"/>
          <a:stretch/>
        </p:blipFill>
        <p:spPr>
          <a:xfrm>
            <a:off x="4614953" y="5"/>
            <a:ext cx="7585924" cy="5949573"/>
          </a:xfrm>
          <a:noFill/>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C68B60-13F1-4203-9AAB-A500029A0C97}"/>
              </a:ext>
            </a:extLst>
          </p:cNvPr>
          <p:cNvSpPr>
            <a:spLocks noGrp="1"/>
          </p:cNvSpPr>
          <p:nvPr>
            <p:ph type="sldNum" sz="quarter" idx="12"/>
          </p:nvPr>
        </p:nvSpPr>
        <p:spPr/>
        <p:txBody>
          <a:bodyPr/>
          <a:lstStyle/>
          <a:p>
            <a:pPr rtl="0"/>
            <a:fld id="{D495E168-DA5E-4888-8D8A-92B118324C14}" type="slidenum">
              <a:rPr lang="es-ES" noProof="0" smtClean="0"/>
              <a:t>10</a:t>
            </a:fld>
            <a:endParaRPr lang="es-ES" noProof="0" dirty="0"/>
          </a:p>
        </p:txBody>
      </p:sp>
      <p:sp>
        <p:nvSpPr>
          <p:cNvPr id="4" name="Título 3">
            <a:extLst>
              <a:ext uri="{FF2B5EF4-FFF2-40B4-BE49-F238E27FC236}">
                <a16:creationId xmlns:a16="http://schemas.microsoft.com/office/drawing/2014/main" id="{48972993-0AAF-4744-9E26-A1A350768594}"/>
              </a:ext>
            </a:extLst>
          </p:cNvPr>
          <p:cNvSpPr>
            <a:spLocks noGrp="1"/>
          </p:cNvSpPr>
          <p:nvPr>
            <p:ph type="title"/>
          </p:nvPr>
        </p:nvSpPr>
        <p:spPr/>
        <p:txBody>
          <a:bodyPr/>
          <a:lstStyle/>
          <a:p>
            <a:r>
              <a:rPr lang="es-ES" dirty="0"/>
              <a:t>Plan de trabajo</a:t>
            </a:r>
          </a:p>
        </p:txBody>
      </p:sp>
      <p:sp>
        <p:nvSpPr>
          <p:cNvPr id="5" name="Marcador de pie de página 1">
            <a:extLst>
              <a:ext uri="{FF2B5EF4-FFF2-40B4-BE49-F238E27FC236}">
                <a16:creationId xmlns:a16="http://schemas.microsoft.com/office/drawing/2014/main" id="{4AB3E9BB-2EA4-48EF-87A3-62852704BD8E}"/>
              </a:ext>
            </a:extLst>
          </p:cNvPr>
          <p:cNvSpPr txBox="1">
            <a:spLocks/>
          </p:cNvSpPr>
          <p:nvPr/>
        </p:nvSpPr>
        <p:spPr>
          <a:xfrm>
            <a:off x="838200" y="2245094"/>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6" name="Marcador de pie de página 1">
            <a:extLst>
              <a:ext uri="{FF2B5EF4-FFF2-40B4-BE49-F238E27FC236}">
                <a16:creationId xmlns:a16="http://schemas.microsoft.com/office/drawing/2014/main" id="{7710E94E-6758-4645-BEA1-7FD32C50460C}"/>
              </a:ext>
            </a:extLst>
          </p:cNvPr>
          <p:cNvSpPr txBox="1">
            <a:spLocks/>
          </p:cNvSpPr>
          <p:nvPr/>
        </p:nvSpPr>
        <p:spPr>
          <a:xfrm>
            <a:off x="838200" y="3179564"/>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7" name="Marcador de pie de página 1">
            <a:extLst>
              <a:ext uri="{FF2B5EF4-FFF2-40B4-BE49-F238E27FC236}">
                <a16:creationId xmlns:a16="http://schemas.microsoft.com/office/drawing/2014/main" id="{4C23DD72-A965-46CA-B06C-7E7E928341E8}"/>
              </a:ext>
            </a:extLst>
          </p:cNvPr>
          <p:cNvSpPr txBox="1">
            <a:spLocks/>
          </p:cNvSpPr>
          <p:nvPr/>
        </p:nvSpPr>
        <p:spPr>
          <a:xfrm>
            <a:off x="838200" y="2712329"/>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8" name="Marcador de pie de página 1">
            <a:extLst>
              <a:ext uri="{FF2B5EF4-FFF2-40B4-BE49-F238E27FC236}">
                <a16:creationId xmlns:a16="http://schemas.microsoft.com/office/drawing/2014/main" id="{67CE9526-492F-4E0A-B867-A5CD21EA0040}"/>
              </a:ext>
            </a:extLst>
          </p:cNvPr>
          <p:cNvSpPr txBox="1">
            <a:spLocks/>
          </p:cNvSpPr>
          <p:nvPr/>
        </p:nvSpPr>
        <p:spPr>
          <a:xfrm>
            <a:off x="838200" y="3646799"/>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9" name="Marcador de pie de página 1">
            <a:extLst>
              <a:ext uri="{FF2B5EF4-FFF2-40B4-BE49-F238E27FC236}">
                <a16:creationId xmlns:a16="http://schemas.microsoft.com/office/drawing/2014/main" id="{40A0D1F0-D2D3-49C0-94B8-BD7BCD76E304}"/>
              </a:ext>
            </a:extLst>
          </p:cNvPr>
          <p:cNvSpPr txBox="1">
            <a:spLocks/>
          </p:cNvSpPr>
          <p:nvPr/>
        </p:nvSpPr>
        <p:spPr>
          <a:xfrm>
            <a:off x="838200" y="4114034"/>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10" name="Marcador de pie de página 1">
            <a:extLst>
              <a:ext uri="{FF2B5EF4-FFF2-40B4-BE49-F238E27FC236}">
                <a16:creationId xmlns:a16="http://schemas.microsoft.com/office/drawing/2014/main" id="{D97C2B26-5288-4035-8785-8B66B61073AD}"/>
              </a:ext>
            </a:extLst>
          </p:cNvPr>
          <p:cNvSpPr txBox="1">
            <a:spLocks/>
          </p:cNvSpPr>
          <p:nvPr/>
        </p:nvSpPr>
        <p:spPr>
          <a:xfrm>
            <a:off x="838200" y="5048504"/>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11" name="Marcador de pie de página 1">
            <a:extLst>
              <a:ext uri="{FF2B5EF4-FFF2-40B4-BE49-F238E27FC236}">
                <a16:creationId xmlns:a16="http://schemas.microsoft.com/office/drawing/2014/main" id="{BE3033E0-1D9F-4778-B1C7-CFE39FBB9691}"/>
              </a:ext>
            </a:extLst>
          </p:cNvPr>
          <p:cNvSpPr txBox="1">
            <a:spLocks/>
          </p:cNvSpPr>
          <p:nvPr/>
        </p:nvSpPr>
        <p:spPr>
          <a:xfrm>
            <a:off x="838200" y="4581269"/>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14" name="Marcador de pie de página 1">
            <a:extLst>
              <a:ext uri="{FF2B5EF4-FFF2-40B4-BE49-F238E27FC236}">
                <a16:creationId xmlns:a16="http://schemas.microsoft.com/office/drawing/2014/main" id="{E34DA5AD-0045-4073-9ED5-303AFF123FDF}"/>
              </a:ext>
            </a:extLst>
          </p:cNvPr>
          <p:cNvSpPr txBox="1">
            <a:spLocks/>
          </p:cNvSpPr>
          <p:nvPr/>
        </p:nvSpPr>
        <p:spPr>
          <a:xfrm>
            <a:off x="838200" y="5982974"/>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sp>
        <p:nvSpPr>
          <p:cNvPr id="15" name="Marcador de pie de página 1">
            <a:extLst>
              <a:ext uri="{FF2B5EF4-FFF2-40B4-BE49-F238E27FC236}">
                <a16:creationId xmlns:a16="http://schemas.microsoft.com/office/drawing/2014/main" id="{DEB46B89-040F-4F18-BDA2-DC881CA686E1}"/>
              </a:ext>
            </a:extLst>
          </p:cNvPr>
          <p:cNvSpPr txBox="1">
            <a:spLocks/>
          </p:cNvSpPr>
          <p:nvPr/>
        </p:nvSpPr>
        <p:spPr>
          <a:xfrm>
            <a:off x="838200" y="5515739"/>
            <a:ext cx="4114800" cy="365125"/>
          </a:xfrm>
          <a:prstGeom prst="rect">
            <a:avLst/>
          </a:prstGeom>
        </p:spPr>
        <p:txBody>
          <a:bodyPr vert="horz" lIns="91440" tIns="45720" rIns="91440" bIns="45720" rtlCol="0" anchor="ctr"/>
          <a:lstStyle>
            <a:defPPr rtl="0">
              <a:defRPr lang="es-e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400" dirty="0">
              <a:solidFill>
                <a:schemeClr val="tx1"/>
              </a:solidFill>
            </a:endParaRPr>
          </a:p>
        </p:txBody>
      </p:sp>
      <p:graphicFrame>
        <p:nvGraphicFramePr>
          <p:cNvPr id="12" name="Tabla 11">
            <a:extLst>
              <a:ext uri="{FF2B5EF4-FFF2-40B4-BE49-F238E27FC236}">
                <a16:creationId xmlns:a16="http://schemas.microsoft.com/office/drawing/2014/main" id="{D80CBB4C-16C6-247F-6E92-8E5ED0F8FB52}"/>
              </a:ext>
            </a:extLst>
          </p:cNvPr>
          <p:cNvGraphicFramePr>
            <a:graphicFrameLocks noGrp="1"/>
          </p:cNvGraphicFramePr>
          <p:nvPr>
            <p:extLst>
              <p:ext uri="{D42A27DB-BD31-4B8C-83A1-F6EECF244321}">
                <p14:modId xmlns:p14="http://schemas.microsoft.com/office/powerpoint/2010/main" val="3937687139"/>
              </p:ext>
            </p:extLst>
          </p:nvPr>
        </p:nvGraphicFramePr>
        <p:xfrm>
          <a:off x="1381071" y="2610219"/>
          <a:ext cx="8128000" cy="3250662"/>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441692252"/>
                    </a:ext>
                  </a:extLst>
                </a:gridCol>
                <a:gridCol w="4064000">
                  <a:extLst>
                    <a:ext uri="{9D8B030D-6E8A-4147-A177-3AD203B41FA5}">
                      <a16:colId xmlns:a16="http://schemas.microsoft.com/office/drawing/2014/main" val="3867053317"/>
                    </a:ext>
                  </a:extLst>
                </a:gridCol>
              </a:tblGrid>
              <a:tr h="325066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noProof="0" dirty="0">
                          <a:solidFill>
                            <a:schemeClr val="tx1"/>
                          </a:solidFill>
                        </a:rPr>
                        <a:t>Reuniones con </a:t>
                      </a:r>
                      <a:r>
                        <a:rPr lang="es-ES" sz="1400" noProof="0" dirty="0" err="1">
                          <a:solidFill>
                            <a:schemeClr val="tx1"/>
                          </a:solidFill>
                        </a:rPr>
                        <a:t>Stakeholder</a:t>
                      </a:r>
                      <a:r>
                        <a:rPr lang="es-ES" sz="1400" noProof="0" dirty="0">
                          <a:solidFill>
                            <a:schemeClr val="tx1"/>
                          </a:solidFill>
                        </a:rPr>
                        <a:t> / </a:t>
                      </a:r>
                      <a:r>
                        <a:rPr lang="es-ES" sz="1400" noProof="0" dirty="0" err="1">
                          <a:solidFill>
                            <a:schemeClr val="tx1"/>
                          </a:solidFill>
                        </a:rPr>
                        <a:t>Kick</a:t>
                      </a:r>
                      <a:r>
                        <a:rPr lang="es-ES" sz="1400" noProof="0" dirty="0">
                          <a:solidFill>
                            <a:schemeClr val="tx1"/>
                          </a:solidFill>
                        </a:rPr>
                        <a:t>-Off.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noProof="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Levantamiento de Requerimientos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Levantamiento de flujos de procesos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Levantamiento de casos de uso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Diseño de solución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dirty="0">
                        <a:solidFill>
                          <a:schemeClr val="tx1"/>
                        </a:solidFill>
                      </a:endParaRPr>
                    </a:p>
                    <a:p>
                      <a:endParaRPr lang="es-CL" sz="1400" dirty="0"/>
                    </a:p>
                    <a:p>
                      <a:endParaRPr lang="es-CL" sz="14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Primer Sprint de desarrollo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Segundo Sprint de desarrollo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Tercer Sprint de desarrollo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Implementación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solidFill>
                            <a:schemeClr val="tx1"/>
                          </a:solidFill>
                        </a:rPr>
                        <a:t>Marcha blanca</a:t>
                      </a:r>
                    </a:p>
                    <a:p>
                      <a:endParaRPr lang="es-CL" sz="1400"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472139"/>
                  </a:ext>
                </a:extLst>
              </a:tr>
            </a:tbl>
          </a:graphicData>
        </a:graphic>
      </p:graphicFrame>
    </p:spTree>
    <p:extLst>
      <p:ext uri="{BB962C8B-B14F-4D97-AF65-F5344CB8AC3E}">
        <p14:creationId xmlns:p14="http://schemas.microsoft.com/office/powerpoint/2010/main" val="136817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37BC435-4FAF-45FF-84EB-B718A38AB46A}"/>
              </a:ext>
            </a:extLst>
          </p:cNvPr>
          <p:cNvSpPr>
            <a:spLocks noGrp="1"/>
          </p:cNvSpPr>
          <p:nvPr>
            <p:ph type="sldNum" sz="quarter" idx="12"/>
          </p:nvPr>
        </p:nvSpPr>
        <p:spPr/>
        <p:txBody>
          <a:bodyPr/>
          <a:lstStyle/>
          <a:p>
            <a:pPr rtl="0"/>
            <a:fld id="{D495E168-DA5E-4888-8D8A-92B118324C14}" type="slidenum">
              <a:rPr lang="es-ES" noProof="0" smtClean="0"/>
              <a:t>11</a:t>
            </a:fld>
            <a:endParaRPr lang="es-ES" noProof="0" dirty="0"/>
          </a:p>
        </p:txBody>
      </p:sp>
      <p:sp>
        <p:nvSpPr>
          <p:cNvPr id="4" name="Título 3">
            <a:extLst>
              <a:ext uri="{FF2B5EF4-FFF2-40B4-BE49-F238E27FC236}">
                <a16:creationId xmlns:a16="http://schemas.microsoft.com/office/drawing/2014/main" id="{6B5605E9-A35C-416E-99B9-2FAA6C999776}"/>
              </a:ext>
            </a:extLst>
          </p:cNvPr>
          <p:cNvSpPr>
            <a:spLocks noGrp="1"/>
          </p:cNvSpPr>
          <p:nvPr>
            <p:ph type="title"/>
          </p:nvPr>
        </p:nvSpPr>
        <p:spPr/>
        <p:txBody>
          <a:bodyPr/>
          <a:lstStyle/>
          <a:p>
            <a:r>
              <a:rPr lang="es-ES" dirty="0"/>
              <a:t>Carta Gantt</a:t>
            </a:r>
          </a:p>
        </p:txBody>
      </p:sp>
      <p:pic>
        <p:nvPicPr>
          <p:cNvPr id="5" name="Imagen 4">
            <a:extLst>
              <a:ext uri="{FF2B5EF4-FFF2-40B4-BE49-F238E27FC236}">
                <a16:creationId xmlns:a16="http://schemas.microsoft.com/office/drawing/2014/main" id="{887C7134-BAC1-4D57-90D8-3CC58C6651A0}"/>
              </a:ext>
            </a:extLst>
          </p:cNvPr>
          <p:cNvPicPr>
            <a:picLocks noChangeAspect="1"/>
          </p:cNvPicPr>
          <p:nvPr/>
        </p:nvPicPr>
        <p:blipFill rotWithShape="1">
          <a:blip r:embed="rId2"/>
          <a:srcRect l="161" t="1397" r="497" b="1696"/>
          <a:stretch/>
        </p:blipFill>
        <p:spPr>
          <a:xfrm>
            <a:off x="447675" y="2371724"/>
            <a:ext cx="11258550" cy="3028951"/>
          </a:xfrm>
          <a:prstGeom prst="rect">
            <a:avLst/>
          </a:prstGeom>
          <a:ln w="9525">
            <a:solidFill>
              <a:schemeClr val="tx1"/>
            </a:solidFill>
          </a:ln>
        </p:spPr>
      </p:pic>
    </p:spTree>
    <p:extLst>
      <p:ext uri="{BB962C8B-B14F-4D97-AF65-F5344CB8AC3E}">
        <p14:creationId xmlns:p14="http://schemas.microsoft.com/office/powerpoint/2010/main" val="254338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Conclusión</a:t>
            </a:r>
          </a:p>
        </p:txBody>
      </p:sp>
      <p:sp>
        <p:nvSpPr>
          <p:cNvPr id="8" name="Cuadro de texto 7">
            <a:hlinkClick r:id="rId3"/>
            <a:extLst>
              <a:ext uri="{FF2B5EF4-FFF2-40B4-BE49-F238E27FC236}">
                <a16:creationId xmlns:a16="http://schemas.microsoft.com/office/drawing/2014/main" id="{5FC6C278-4035-446A-A94B-030E792FDDF5}"/>
              </a:ext>
            </a:extLst>
          </p:cNvPr>
          <p:cNvSpPr txBox="1"/>
          <p:nvPr/>
        </p:nvSpPr>
        <p:spPr>
          <a:xfrm>
            <a:off x="1547813" y="2459504"/>
            <a:ext cx="9096374" cy="1015663"/>
          </a:xfrm>
          <a:prstGeom prst="rect">
            <a:avLst/>
          </a:prstGeom>
          <a:noFill/>
        </p:spPr>
        <p:txBody>
          <a:bodyPr wrap="square" rtlCol="0">
            <a:spAutoFit/>
          </a:bodyPr>
          <a:lstStyle/>
          <a:p>
            <a:pPr algn="ctr" rtl="0"/>
            <a:r>
              <a:rPr lang="es-ES" sz="6000" u="sng" dirty="0">
                <a:solidFill>
                  <a:srgbClr val="0070C0"/>
                </a:solidFill>
              </a:rPr>
              <a:t>¡Gracias por su atención!!</a:t>
            </a:r>
          </a:p>
        </p:txBody>
      </p:sp>
      <p:sp>
        <p:nvSpPr>
          <p:cNvPr id="2" name="Marcador de número de diapositiva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rtlCol="0"/>
          <a:lstStyle/>
          <a:p>
            <a:pPr rtl="0"/>
            <a:fld id="{D495E168-DA5E-4888-8D8A-92B118324C14}" type="slidenum">
              <a:rPr lang="es-ES" smtClean="0"/>
              <a:t>12</a:t>
            </a:fld>
            <a:endParaRPr lang="es-ES" dirty="0"/>
          </a:p>
        </p:txBody>
      </p:sp>
    </p:spTree>
    <p:extLst>
      <p:ext uri="{BB962C8B-B14F-4D97-AF65-F5344CB8AC3E}">
        <p14:creationId xmlns:p14="http://schemas.microsoft.com/office/powerpoint/2010/main"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F515653-0095-496A-91BA-C05C9EFF51D5}"/>
              </a:ext>
            </a:extLst>
          </p:cNvPr>
          <p:cNvSpPr>
            <a:spLocks noGrp="1"/>
          </p:cNvSpPr>
          <p:nvPr>
            <p:ph type="title"/>
          </p:nvPr>
        </p:nvSpPr>
        <p:spPr/>
        <p:txBody>
          <a:bodyPr/>
          <a:lstStyle/>
          <a:p>
            <a:r>
              <a:rPr lang="es-ES" dirty="0"/>
              <a:t>¡GRACIAS!</a:t>
            </a:r>
          </a:p>
        </p:txBody>
      </p:sp>
      <p:sp>
        <p:nvSpPr>
          <p:cNvPr id="4" name="Marcador de texto 3">
            <a:extLst>
              <a:ext uri="{FF2B5EF4-FFF2-40B4-BE49-F238E27FC236}">
                <a16:creationId xmlns:a16="http://schemas.microsoft.com/office/drawing/2014/main" id="{1C56B16E-C60D-4C0B-AFBD-0082ECD6430A}"/>
              </a:ext>
            </a:extLst>
          </p:cNvPr>
          <p:cNvSpPr>
            <a:spLocks noGrp="1"/>
          </p:cNvSpPr>
          <p:nvPr>
            <p:ph type="body" sz="quarter" idx="16"/>
          </p:nvPr>
        </p:nvSpPr>
        <p:spPr/>
        <p:txBody>
          <a:bodyPr/>
          <a:lstStyle/>
          <a:p>
            <a:r>
              <a:rPr lang="es-ES" dirty="0"/>
              <a:t>JMV SOLUCIONES</a:t>
            </a:r>
          </a:p>
        </p:txBody>
      </p:sp>
      <p:sp>
        <p:nvSpPr>
          <p:cNvPr id="5" name="Marcador de texto 4">
            <a:extLst>
              <a:ext uri="{FF2B5EF4-FFF2-40B4-BE49-F238E27FC236}">
                <a16:creationId xmlns:a16="http://schemas.microsoft.com/office/drawing/2014/main" id="{F9F8FE86-E878-4094-BE2B-B1C92FED87BE}"/>
              </a:ext>
            </a:extLst>
          </p:cNvPr>
          <p:cNvSpPr>
            <a:spLocks noGrp="1"/>
          </p:cNvSpPr>
          <p:nvPr>
            <p:ph type="body" sz="quarter" idx="17"/>
          </p:nvPr>
        </p:nvSpPr>
        <p:spPr/>
        <p:txBody>
          <a:bodyPr/>
          <a:lstStyle/>
          <a:p>
            <a:r>
              <a:rPr lang="es-ES" dirty="0"/>
              <a:t>Teléfono:</a:t>
            </a:r>
          </a:p>
        </p:txBody>
      </p:sp>
      <p:sp>
        <p:nvSpPr>
          <p:cNvPr id="6" name="Marcador de texto 5">
            <a:extLst>
              <a:ext uri="{FF2B5EF4-FFF2-40B4-BE49-F238E27FC236}">
                <a16:creationId xmlns:a16="http://schemas.microsoft.com/office/drawing/2014/main" id="{412925F6-6F61-4193-9C48-851F7E0CA62D}"/>
              </a:ext>
            </a:extLst>
          </p:cNvPr>
          <p:cNvSpPr>
            <a:spLocks noGrp="1"/>
          </p:cNvSpPr>
          <p:nvPr>
            <p:ph type="body" sz="quarter" idx="18"/>
          </p:nvPr>
        </p:nvSpPr>
        <p:spPr/>
        <p:txBody>
          <a:bodyPr/>
          <a:lstStyle/>
          <a:p>
            <a:r>
              <a:rPr lang="es-ES" dirty="0"/>
              <a:t>99999999999</a:t>
            </a:r>
          </a:p>
        </p:txBody>
      </p:sp>
      <p:sp>
        <p:nvSpPr>
          <p:cNvPr id="7" name="Marcador de texto 6">
            <a:extLst>
              <a:ext uri="{FF2B5EF4-FFF2-40B4-BE49-F238E27FC236}">
                <a16:creationId xmlns:a16="http://schemas.microsoft.com/office/drawing/2014/main" id="{6A979922-1B3D-447C-B6DC-24A9BB5EAAF2}"/>
              </a:ext>
            </a:extLst>
          </p:cNvPr>
          <p:cNvSpPr>
            <a:spLocks noGrp="1"/>
          </p:cNvSpPr>
          <p:nvPr>
            <p:ph type="body" sz="quarter" idx="19"/>
          </p:nvPr>
        </p:nvSpPr>
        <p:spPr/>
        <p:txBody>
          <a:bodyPr/>
          <a:lstStyle/>
          <a:p>
            <a:r>
              <a:rPr lang="es-ES" dirty="0"/>
              <a:t>Correo:</a:t>
            </a:r>
          </a:p>
        </p:txBody>
      </p:sp>
      <p:sp>
        <p:nvSpPr>
          <p:cNvPr id="8" name="Marcador de texto 7">
            <a:extLst>
              <a:ext uri="{FF2B5EF4-FFF2-40B4-BE49-F238E27FC236}">
                <a16:creationId xmlns:a16="http://schemas.microsoft.com/office/drawing/2014/main" id="{B50F5A17-1B75-4824-9CEE-5A79F35516D9}"/>
              </a:ext>
            </a:extLst>
          </p:cNvPr>
          <p:cNvSpPr>
            <a:spLocks noGrp="1"/>
          </p:cNvSpPr>
          <p:nvPr>
            <p:ph type="body" sz="quarter" idx="20"/>
          </p:nvPr>
        </p:nvSpPr>
        <p:spPr/>
        <p:txBody>
          <a:bodyPr/>
          <a:lstStyle/>
          <a:p>
            <a:r>
              <a:rPr lang="es-ES" sz="1400" dirty="0"/>
              <a:t>contacto@jvmsoluciones.cl</a:t>
            </a:r>
          </a:p>
        </p:txBody>
      </p:sp>
      <p:pic>
        <p:nvPicPr>
          <p:cNvPr id="14" name="Imagen 13" descr="Logotipo&#10;&#10;Descripción generada automáticamente">
            <a:extLst>
              <a:ext uri="{FF2B5EF4-FFF2-40B4-BE49-F238E27FC236}">
                <a16:creationId xmlns:a16="http://schemas.microsoft.com/office/drawing/2014/main" id="{1D0E645F-C287-4135-9532-6E07BC7684BF}"/>
              </a:ext>
            </a:extLst>
          </p:cNvPr>
          <p:cNvPicPr>
            <a:picLocks noChangeAspect="1"/>
          </p:cNvPicPr>
          <p:nvPr/>
        </p:nvPicPr>
        <p:blipFill rotWithShape="1">
          <a:blip r:embed="rId2"/>
          <a:srcRect l="24721" t="24444" r="24305" b="24306"/>
          <a:stretch/>
        </p:blipFill>
        <p:spPr>
          <a:xfrm>
            <a:off x="8582025" y="5292842"/>
            <a:ext cx="962025" cy="967268"/>
          </a:xfrm>
          <a:prstGeom prst="ellipse">
            <a:avLst/>
          </a:prstGeom>
          <a:ln w="63500" cap="rnd">
            <a:solidFill>
              <a:srgbClr val="333333"/>
            </a:solid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194609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Diagrama&#10;&#10;Descripción generada automáticamente">
            <a:extLst>
              <a:ext uri="{FF2B5EF4-FFF2-40B4-BE49-F238E27FC236}">
                <a16:creationId xmlns:a16="http://schemas.microsoft.com/office/drawing/2014/main" id="{7E91365A-FBC0-4D4A-AB36-7CCBCF6E850E}"/>
              </a:ext>
            </a:extLst>
          </p:cNvPr>
          <p:cNvPicPr>
            <a:picLocks noGrp="1" noChangeAspect="1"/>
          </p:cNvPicPr>
          <p:nvPr>
            <p:ph type="pic" idx="1"/>
          </p:nvPr>
        </p:nvPicPr>
        <p:blipFill>
          <a:blip r:embed="rId2"/>
          <a:srcRect t="14659" b="14659"/>
          <a:stretch>
            <a:fillRect/>
          </a:stretch>
        </p:blipFill>
        <p:spPr/>
      </p:pic>
      <p:sp>
        <p:nvSpPr>
          <p:cNvPr id="4" name="Marcador de número de diapositiva 3">
            <a:extLst>
              <a:ext uri="{FF2B5EF4-FFF2-40B4-BE49-F238E27FC236}">
                <a16:creationId xmlns:a16="http://schemas.microsoft.com/office/drawing/2014/main" id="{0DB88BB4-B438-4B63-97AF-D2BFBAF2AF23}"/>
              </a:ext>
            </a:extLst>
          </p:cNvPr>
          <p:cNvSpPr>
            <a:spLocks noGrp="1"/>
          </p:cNvSpPr>
          <p:nvPr>
            <p:ph type="sldNum" sz="quarter" idx="12"/>
          </p:nvPr>
        </p:nvSpPr>
        <p:spPr/>
        <p:txBody>
          <a:bodyPr/>
          <a:lstStyle/>
          <a:p>
            <a:pPr rtl="0"/>
            <a:fld id="{D495E168-DA5E-4888-8D8A-92B118324C14}" type="slidenum">
              <a:rPr lang="es-ES" noProof="0" smtClean="0"/>
              <a:t>2</a:t>
            </a:fld>
            <a:endParaRPr lang="es-ES" noProof="0" dirty="0"/>
          </a:p>
        </p:txBody>
      </p:sp>
      <p:sp>
        <p:nvSpPr>
          <p:cNvPr id="5" name="Título 4">
            <a:extLst>
              <a:ext uri="{FF2B5EF4-FFF2-40B4-BE49-F238E27FC236}">
                <a16:creationId xmlns:a16="http://schemas.microsoft.com/office/drawing/2014/main" id="{059198B2-084A-4EDE-A433-852767163224}"/>
              </a:ext>
            </a:extLst>
          </p:cNvPr>
          <p:cNvSpPr>
            <a:spLocks noGrp="1"/>
          </p:cNvSpPr>
          <p:nvPr>
            <p:ph type="title"/>
          </p:nvPr>
        </p:nvSpPr>
        <p:spPr/>
        <p:txBody>
          <a:bodyPr/>
          <a:lstStyle/>
          <a:p>
            <a:r>
              <a:rPr lang="es-ES" dirty="0"/>
              <a:t>Problemática</a:t>
            </a:r>
          </a:p>
        </p:txBody>
      </p:sp>
      <p:sp>
        <p:nvSpPr>
          <p:cNvPr id="6" name="Marcador de texto 5">
            <a:extLst>
              <a:ext uri="{FF2B5EF4-FFF2-40B4-BE49-F238E27FC236}">
                <a16:creationId xmlns:a16="http://schemas.microsoft.com/office/drawing/2014/main" id="{29251CB5-0514-47A8-8A1C-FDCDA8112BE6}"/>
              </a:ext>
            </a:extLst>
          </p:cNvPr>
          <p:cNvSpPr>
            <a:spLocks noGrp="1"/>
          </p:cNvSpPr>
          <p:nvPr>
            <p:ph type="body" sz="half" idx="2"/>
          </p:nvPr>
        </p:nvSpPr>
        <p:spPr/>
        <p:txBody>
          <a:bodyPr>
            <a:normAutofit/>
          </a:bodyPr>
          <a:lstStyle/>
          <a:p>
            <a:r>
              <a:rPr lang="es-ES" sz="1400" dirty="0">
                <a:solidFill>
                  <a:schemeClr val="tx1"/>
                </a:solidFill>
              </a:rPr>
              <a:t>Actualmente Setralog realiza todos sus procesos de forma manual utilizando planillas Excel para registrar a los clientes y los pedidos que estos realizan mediante correo electrónico.</a:t>
            </a:r>
          </a:p>
          <a:p>
            <a:r>
              <a:rPr lang="es-ES" sz="1400" dirty="0">
                <a:solidFill>
                  <a:schemeClr val="tx1"/>
                </a:solidFill>
              </a:rPr>
              <a:t>Este método de trabajo es lento y engorroso, ya que carece de centralización de la información y es susceptible a errores debido al ingreso manual de datos.</a:t>
            </a:r>
          </a:p>
        </p:txBody>
      </p:sp>
      <p:sp>
        <p:nvSpPr>
          <p:cNvPr id="9" name="CuadroTexto 8">
            <a:extLst>
              <a:ext uri="{FF2B5EF4-FFF2-40B4-BE49-F238E27FC236}">
                <a16:creationId xmlns:a16="http://schemas.microsoft.com/office/drawing/2014/main" id="{2B75C4B4-2923-4D6D-A1FE-615B6EB0D68C}"/>
              </a:ext>
            </a:extLst>
          </p:cNvPr>
          <p:cNvSpPr txBox="1"/>
          <p:nvPr/>
        </p:nvSpPr>
        <p:spPr>
          <a:xfrm>
            <a:off x="8757430" y="4558422"/>
            <a:ext cx="3310926" cy="646331"/>
          </a:xfrm>
          <a:prstGeom prst="rect">
            <a:avLst/>
          </a:prstGeom>
          <a:noFill/>
        </p:spPr>
        <p:txBody>
          <a:bodyPr wrap="square" rtlCol="0">
            <a:spAutoFit/>
          </a:bodyPr>
          <a:lstStyle/>
          <a:p>
            <a:r>
              <a:rPr lang="es-ES" sz="900" dirty="0">
                <a:solidFill>
                  <a:schemeClr val="bg1">
                    <a:lumMod val="75000"/>
                  </a:schemeClr>
                </a:solidFill>
              </a:rPr>
              <a:t>Brenda Valades. 2020, 23 Abril. ¿Vale la pena el desarrollo de software ERP personalizado? INNATOS. Recuperado el 05 de septiembre del 2024 de https://innatos.com.mx/vale-pena-desarrollo-software-erp/</a:t>
            </a:r>
          </a:p>
        </p:txBody>
      </p:sp>
    </p:spTree>
    <p:extLst>
      <p:ext uri="{BB962C8B-B14F-4D97-AF65-F5344CB8AC3E}">
        <p14:creationId xmlns:p14="http://schemas.microsoft.com/office/powerpoint/2010/main" val="194302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2942C3B-CA28-4924-8B52-5DAF3A0FC444}"/>
              </a:ext>
            </a:extLst>
          </p:cNvPr>
          <p:cNvPicPr>
            <a:picLocks noChangeAspect="1"/>
          </p:cNvPicPr>
          <p:nvPr/>
        </p:nvPicPr>
        <p:blipFill>
          <a:blip r:embed="rId2"/>
          <a:srcRect r="4755"/>
          <a:stretch/>
        </p:blipFill>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a:noFill/>
        </p:spPr>
      </p:pic>
      <p:sp>
        <p:nvSpPr>
          <p:cNvPr id="6" name="Título 5">
            <a:extLst>
              <a:ext uri="{FF2B5EF4-FFF2-40B4-BE49-F238E27FC236}">
                <a16:creationId xmlns:a16="http://schemas.microsoft.com/office/drawing/2014/main" id="{05BB5A06-93C1-4A6D-8837-78087A13D7E0}"/>
              </a:ext>
            </a:extLst>
          </p:cNvPr>
          <p:cNvSpPr>
            <a:spLocks noGrp="1"/>
          </p:cNvSpPr>
          <p:nvPr>
            <p:ph type="title"/>
          </p:nvPr>
        </p:nvSpPr>
        <p:spPr>
          <a:xfrm>
            <a:off x="815853" y="1231900"/>
            <a:ext cx="4503295" cy="782638"/>
          </a:xfrm>
        </p:spPr>
        <p:txBody>
          <a:bodyPr anchor="ctr">
            <a:normAutofit/>
          </a:bodyPr>
          <a:lstStyle/>
          <a:p>
            <a:r>
              <a:rPr lang="es-ES" dirty="0"/>
              <a:t>Solución</a:t>
            </a:r>
          </a:p>
        </p:txBody>
      </p:sp>
      <p:sp>
        <p:nvSpPr>
          <p:cNvPr id="3" name="Marcador de número de diapositiva 2">
            <a:extLst>
              <a:ext uri="{FF2B5EF4-FFF2-40B4-BE49-F238E27FC236}">
                <a16:creationId xmlns:a16="http://schemas.microsoft.com/office/drawing/2014/main" id="{0BABAAF7-45F1-46B4-B8D5-D4021640CAC3}"/>
              </a:ext>
            </a:extLst>
          </p:cNvPr>
          <p:cNvSpPr>
            <a:spLocks noGrp="1"/>
          </p:cNvSpPr>
          <p:nvPr>
            <p:ph type="sldNum" sz="quarter" idx="12"/>
          </p:nvPr>
        </p:nvSpPr>
        <p:spPr>
          <a:xfrm>
            <a:off x="10804358" y="5816819"/>
            <a:ext cx="549442" cy="365125"/>
          </a:xfrm>
        </p:spPr>
        <p:txBody>
          <a:bodyPr anchor="ctr">
            <a:normAutofit/>
          </a:bodyPr>
          <a:lstStyle/>
          <a:p>
            <a:pPr rtl="0">
              <a:spcAft>
                <a:spcPts val="600"/>
              </a:spcAft>
            </a:pPr>
            <a:fld id="{D495E168-DA5E-4888-8D8A-92B118324C14}" type="slidenum">
              <a:rPr lang="es-ES" noProof="0" smtClean="0"/>
              <a:pPr rtl="0">
                <a:spcAft>
                  <a:spcPts val="600"/>
                </a:spcAft>
              </a:pPr>
              <a:t>3</a:t>
            </a:fld>
            <a:endParaRPr lang="es-ES" noProof="0"/>
          </a:p>
        </p:txBody>
      </p:sp>
      <p:sp>
        <p:nvSpPr>
          <p:cNvPr id="4" name="Marcador de texto 3">
            <a:extLst>
              <a:ext uri="{FF2B5EF4-FFF2-40B4-BE49-F238E27FC236}">
                <a16:creationId xmlns:a16="http://schemas.microsoft.com/office/drawing/2014/main" id="{FD923AC9-70C9-4FC2-99CE-C608EC85F893}"/>
              </a:ext>
            </a:extLst>
          </p:cNvPr>
          <p:cNvSpPr>
            <a:spLocks noGrp="1"/>
          </p:cNvSpPr>
          <p:nvPr>
            <p:ph type="body" sz="quarter" idx="15"/>
          </p:nvPr>
        </p:nvSpPr>
        <p:spPr>
          <a:xfrm>
            <a:off x="812290" y="2429839"/>
            <a:ext cx="4548187" cy="1708223"/>
          </a:xfrm>
        </p:spPr>
        <p:txBody>
          <a:bodyPr>
            <a:noAutofit/>
          </a:bodyPr>
          <a:lstStyle/>
          <a:p>
            <a:r>
              <a:rPr lang="es-ES" b="0" dirty="0">
                <a:solidFill>
                  <a:schemeClr val="tx1"/>
                </a:solidFill>
              </a:rPr>
              <a:t>El proyecto se centra en la creación de una solución informática que unifique la información mediante una plataforma web integral que ayude a la gestión de clientes y de solicitudes de ordenes de transporte; ayudando así a mejorar la gestión actual de SetraLog.</a:t>
            </a:r>
          </a:p>
          <a:p>
            <a:r>
              <a:rPr lang="es-ES" b="0" dirty="0">
                <a:solidFill>
                  <a:schemeClr val="tx1"/>
                </a:solidFill>
              </a:rPr>
              <a:t>Esto se traducirá en la optimización de procesos y tiempos, la centralización de datos y la reducción de errores de tipeo.</a:t>
            </a:r>
          </a:p>
          <a:p>
            <a:r>
              <a:rPr lang="es-ES" dirty="0">
                <a:solidFill>
                  <a:schemeClr val="tx1"/>
                </a:solidFill>
              </a:rPr>
              <a:t>Tendrá alto impacto en los usuarios finales, tanto el cliente de SetraLog como el personal de este.</a:t>
            </a:r>
            <a:endParaRPr lang="es-ES" b="0" dirty="0">
              <a:solidFill>
                <a:schemeClr val="tx1"/>
              </a:solidFill>
            </a:endParaRPr>
          </a:p>
        </p:txBody>
      </p:sp>
    </p:spTree>
    <p:extLst>
      <p:ext uri="{BB962C8B-B14F-4D97-AF65-F5344CB8AC3E}">
        <p14:creationId xmlns:p14="http://schemas.microsoft.com/office/powerpoint/2010/main" val="254140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25122-1C46-4874-A275-16DF2D30433A}"/>
              </a:ext>
            </a:extLst>
          </p:cNvPr>
          <p:cNvSpPr>
            <a:spLocks noGrp="1"/>
          </p:cNvSpPr>
          <p:nvPr>
            <p:ph type="title"/>
          </p:nvPr>
        </p:nvSpPr>
        <p:spPr>
          <a:xfrm>
            <a:off x="408367" y="1372829"/>
            <a:ext cx="4395258" cy="676275"/>
          </a:xfrm>
        </p:spPr>
        <p:txBody>
          <a:bodyPr>
            <a:noAutofit/>
          </a:bodyPr>
          <a:lstStyle/>
          <a:p>
            <a:r>
              <a:rPr lang="es-ES" sz="2400" dirty="0"/>
              <a:t>¿Por qué las empresas adquieren un nuevo ERP?</a:t>
            </a:r>
          </a:p>
        </p:txBody>
      </p:sp>
      <p:sp>
        <p:nvSpPr>
          <p:cNvPr id="4" name="Marcador de número de diapositiva 3">
            <a:extLst>
              <a:ext uri="{FF2B5EF4-FFF2-40B4-BE49-F238E27FC236}">
                <a16:creationId xmlns:a16="http://schemas.microsoft.com/office/drawing/2014/main" id="{3E9B1B12-47BA-4706-B669-D973EAD0DAAC}"/>
              </a:ext>
            </a:extLst>
          </p:cNvPr>
          <p:cNvSpPr>
            <a:spLocks noGrp="1"/>
          </p:cNvSpPr>
          <p:nvPr>
            <p:ph type="sldNum" sz="quarter" idx="12"/>
          </p:nvPr>
        </p:nvSpPr>
        <p:spPr/>
        <p:txBody>
          <a:bodyPr/>
          <a:lstStyle/>
          <a:p>
            <a:pPr rtl="0"/>
            <a:fld id="{D495E168-DA5E-4888-8D8A-92B118324C14}" type="slidenum">
              <a:rPr lang="es-ES" noProof="0" smtClean="0"/>
              <a:t>4</a:t>
            </a:fld>
            <a:endParaRPr lang="es-ES" noProof="0" dirty="0"/>
          </a:p>
        </p:txBody>
      </p:sp>
      <p:sp>
        <p:nvSpPr>
          <p:cNvPr id="5" name="Marcador de texto 4">
            <a:extLst>
              <a:ext uri="{FF2B5EF4-FFF2-40B4-BE49-F238E27FC236}">
                <a16:creationId xmlns:a16="http://schemas.microsoft.com/office/drawing/2014/main" id="{C967E372-438D-4818-9CF4-752A06D6D6A0}"/>
              </a:ext>
            </a:extLst>
          </p:cNvPr>
          <p:cNvSpPr>
            <a:spLocks noGrp="1"/>
          </p:cNvSpPr>
          <p:nvPr>
            <p:ph type="body" sz="quarter" idx="16"/>
          </p:nvPr>
        </p:nvSpPr>
        <p:spPr>
          <a:xfrm>
            <a:off x="5649889" y="2592569"/>
            <a:ext cx="5630885" cy="2130204"/>
          </a:xfrm>
        </p:spPr>
        <p:txBody>
          <a:bodyPr/>
          <a:lstStyle/>
          <a:p>
            <a:r>
              <a:rPr lang="es-ES" sz="1400" b="0" dirty="0">
                <a:solidFill>
                  <a:schemeClr val="tx1"/>
                </a:solidFill>
              </a:rPr>
              <a:t>El ERP (Enterprise resource planning) es una herramienta clave para organizar, controlar y evaluar los proyectos estudiantiles de manera eficiente, asegurando que los usuarios sigan un plan claro y que los docentes puedan monitorear los avances de manera estructurada.</a:t>
            </a:r>
          </a:p>
        </p:txBody>
      </p:sp>
      <p:pic>
        <p:nvPicPr>
          <p:cNvPr id="19" name="Marcador de gráfico 18">
            <a:extLst>
              <a:ext uri="{FF2B5EF4-FFF2-40B4-BE49-F238E27FC236}">
                <a16:creationId xmlns:a16="http://schemas.microsoft.com/office/drawing/2014/main" id="{511CE11B-9D2B-4A2B-83B8-775D718A18DB}"/>
              </a:ext>
            </a:extLst>
          </p:cNvPr>
          <p:cNvPicPr>
            <a:picLocks noGrp="1" noChangeAspect="1"/>
          </p:cNvPicPr>
          <p:nvPr>
            <p:ph type="chart" sz="quarter" idx="32"/>
          </p:nvPr>
        </p:nvPicPr>
        <p:blipFill rotWithShape="1">
          <a:blip r:embed="rId2"/>
          <a:srcRect t="15606"/>
          <a:stretch/>
        </p:blipFill>
        <p:spPr>
          <a:xfrm>
            <a:off x="408367" y="2151243"/>
            <a:ext cx="4778895" cy="2571530"/>
          </a:xfrm>
          <a:prstGeom prst="rect">
            <a:avLst/>
          </a:prstGeom>
        </p:spPr>
      </p:pic>
      <p:sp>
        <p:nvSpPr>
          <p:cNvPr id="20" name="CuadroTexto 19">
            <a:extLst>
              <a:ext uri="{FF2B5EF4-FFF2-40B4-BE49-F238E27FC236}">
                <a16:creationId xmlns:a16="http://schemas.microsoft.com/office/drawing/2014/main" id="{D4005A8A-AAD1-43B9-8DB1-475C9DF74E15}"/>
              </a:ext>
            </a:extLst>
          </p:cNvPr>
          <p:cNvSpPr txBox="1"/>
          <p:nvPr/>
        </p:nvSpPr>
        <p:spPr>
          <a:xfrm>
            <a:off x="408367" y="4816617"/>
            <a:ext cx="4778895" cy="415498"/>
          </a:xfrm>
          <a:prstGeom prst="rect">
            <a:avLst/>
          </a:prstGeom>
          <a:noFill/>
        </p:spPr>
        <p:txBody>
          <a:bodyPr wrap="square" rtlCol="0">
            <a:spAutoFit/>
          </a:bodyPr>
          <a:lstStyle/>
          <a:p>
            <a:r>
              <a:rPr lang="es-ES" sz="700" dirty="0">
                <a:solidFill>
                  <a:schemeClr val="bg1">
                    <a:lumMod val="75000"/>
                  </a:schemeClr>
                </a:solidFill>
              </a:rPr>
              <a:t>European Knowledge Center for Information Technology. (2024, 5 agosto). ¿Qué es un sistema ERP y para qué sirve? TIC Portal. Recuperado en 8 de septiembre de 2024 de https://www.ticportal.es/temas/enterprise-resource-planning/que-es-sistema-erp</a:t>
            </a:r>
          </a:p>
        </p:txBody>
      </p:sp>
      <p:sp>
        <p:nvSpPr>
          <p:cNvPr id="21" name="Título 1">
            <a:extLst>
              <a:ext uri="{FF2B5EF4-FFF2-40B4-BE49-F238E27FC236}">
                <a16:creationId xmlns:a16="http://schemas.microsoft.com/office/drawing/2014/main" id="{9B3148EC-E7B8-41D7-9706-5C3E94ECEFA0}"/>
              </a:ext>
            </a:extLst>
          </p:cNvPr>
          <p:cNvSpPr txBox="1">
            <a:spLocks/>
          </p:cNvSpPr>
          <p:nvPr/>
        </p:nvSpPr>
        <p:spPr>
          <a:xfrm>
            <a:off x="5649889" y="1372828"/>
            <a:ext cx="4395258" cy="6762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s-ES" sz="2400" dirty="0"/>
              <a:t>¿Qué es un ERP?</a:t>
            </a:r>
          </a:p>
        </p:txBody>
      </p:sp>
    </p:spTree>
    <p:extLst>
      <p:ext uri="{BB962C8B-B14F-4D97-AF65-F5344CB8AC3E}">
        <p14:creationId xmlns:p14="http://schemas.microsoft.com/office/powerpoint/2010/main" val="424894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E2824EA-67DD-4F0C-9603-09728221E2A7}"/>
              </a:ext>
            </a:extLst>
          </p:cNvPr>
          <p:cNvSpPr>
            <a:spLocks noGrp="1"/>
          </p:cNvSpPr>
          <p:nvPr>
            <p:ph type="sldNum" sz="quarter" idx="12"/>
          </p:nvPr>
        </p:nvSpPr>
        <p:spPr/>
        <p:txBody>
          <a:bodyPr/>
          <a:lstStyle/>
          <a:p>
            <a:pPr rtl="0"/>
            <a:fld id="{D495E168-DA5E-4888-8D8A-92B118324C14}" type="slidenum">
              <a:rPr lang="es-ES" noProof="0" smtClean="0"/>
              <a:t>5</a:t>
            </a:fld>
            <a:endParaRPr lang="es-ES" noProof="0" dirty="0"/>
          </a:p>
        </p:txBody>
      </p:sp>
      <p:sp>
        <p:nvSpPr>
          <p:cNvPr id="4" name="Título 3">
            <a:extLst>
              <a:ext uri="{FF2B5EF4-FFF2-40B4-BE49-F238E27FC236}">
                <a16:creationId xmlns:a16="http://schemas.microsoft.com/office/drawing/2014/main" id="{5EA72280-B082-4019-96C2-3D427723FD0D}"/>
              </a:ext>
            </a:extLst>
          </p:cNvPr>
          <p:cNvSpPr>
            <a:spLocks noGrp="1"/>
          </p:cNvSpPr>
          <p:nvPr>
            <p:ph type="title"/>
          </p:nvPr>
        </p:nvSpPr>
        <p:spPr/>
        <p:txBody>
          <a:bodyPr/>
          <a:lstStyle/>
          <a:p>
            <a:r>
              <a:rPr lang="es-ES" dirty="0"/>
              <a:t>Objetivos generales</a:t>
            </a:r>
          </a:p>
        </p:txBody>
      </p:sp>
      <p:sp>
        <p:nvSpPr>
          <p:cNvPr id="6" name="Marcador de contenido 5">
            <a:extLst>
              <a:ext uri="{FF2B5EF4-FFF2-40B4-BE49-F238E27FC236}">
                <a16:creationId xmlns:a16="http://schemas.microsoft.com/office/drawing/2014/main" id="{7F734CD7-684A-45D9-A7F0-F9E084AB40B2}"/>
              </a:ext>
            </a:extLst>
          </p:cNvPr>
          <p:cNvSpPr>
            <a:spLocks noGrp="1"/>
          </p:cNvSpPr>
          <p:nvPr>
            <p:ph sz="half" idx="2"/>
          </p:nvPr>
        </p:nvSpPr>
        <p:spPr>
          <a:xfrm>
            <a:off x="836612" y="1978402"/>
            <a:ext cx="5157787" cy="3387547"/>
          </a:xfrm>
        </p:spPr>
        <p:txBody>
          <a:bodyPr>
            <a:normAutofit/>
          </a:bodyPr>
          <a:lstStyle/>
          <a:p>
            <a:r>
              <a:rPr lang="es-ES" sz="1400" dirty="0"/>
              <a:t>Desarrollar una plataforma integral que centralice y automatice la gestión de clientes y ordenes de transporte para mejorar la eficiencia operativa.</a:t>
            </a:r>
          </a:p>
          <a:p>
            <a:pPr marL="0" indent="0">
              <a:buNone/>
            </a:pPr>
            <a:endParaRPr lang="es-ES" sz="1400" dirty="0"/>
          </a:p>
          <a:p>
            <a:r>
              <a:rPr lang="es-ES" sz="1400" dirty="0"/>
              <a:t>Mejorar la experiencia del cliente con una interfaz intuitiva y funcional que facilite la interacción entre los clientes y Setralog, mejorando la satisfacción y fidelización de los clientes.</a:t>
            </a:r>
          </a:p>
        </p:txBody>
      </p:sp>
      <p:sp>
        <p:nvSpPr>
          <p:cNvPr id="8" name="Marcador de contenido 7">
            <a:extLst>
              <a:ext uri="{FF2B5EF4-FFF2-40B4-BE49-F238E27FC236}">
                <a16:creationId xmlns:a16="http://schemas.microsoft.com/office/drawing/2014/main" id="{C2ED5CB1-7E40-4003-AA5A-F40837884264}"/>
              </a:ext>
            </a:extLst>
          </p:cNvPr>
          <p:cNvSpPr>
            <a:spLocks noGrp="1"/>
          </p:cNvSpPr>
          <p:nvPr>
            <p:ph sz="quarter" idx="4"/>
          </p:nvPr>
        </p:nvSpPr>
        <p:spPr>
          <a:xfrm>
            <a:off x="6170612" y="1978402"/>
            <a:ext cx="5183188" cy="3387547"/>
          </a:xfrm>
        </p:spPr>
        <p:txBody>
          <a:bodyPr>
            <a:normAutofit/>
          </a:bodyPr>
          <a:lstStyle/>
          <a:p>
            <a:r>
              <a:rPr lang="es-ES" sz="1400" dirty="0"/>
              <a:t>Aumentar la eficiencia, mediante una solución tecnológica que haga el uso adecuado de los recursos y mejore los tiempos de respuesta.</a:t>
            </a:r>
          </a:p>
        </p:txBody>
      </p:sp>
      <p:pic>
        <p:nvPicPr>
          <p:cNvPr id="10" name="Imagen 9" descr="Icono&#10;&#10;Descripción generada automáticamente">
            <a:extLst>
              <a:ext uri="{FF2B5EF4-FFF2-40B4-BE49-F238E27FC236}">
                <a16:creationId xmlns:a16="http://schemas.microsoft.com/office/drawing/2014/main" id="{24475523-6B42-4295-8613-F0977D383B33}"/>
              </a:ext>
            </a:extLst>
          </p:cNvPr>
          <p:cNvPicPr>
            <a:picLocks noChangeAspect="1"/>
          </p:cNvPicPr>
          <p:nvPr/>
        </p:nvPicPr>
        <p:blipFill>
          <a:blip r:embed="rId2"/>
          <a:stretch>
            <a:fillRect/>
          </a:stretch>
        </p:blipFill>
        <p:spPr>
          <a:xfrm>
            <a:off x="6471475" y="3082245"/>
            <a:ext cx="4212710" cy="2369649"/>
          </a:xfrm>
          <a:prstGeom prst="rect">
            <a:avLst/>
          </a:prstGeom>
        </p:spPr>
      </p:pic>
    </p:spTree>
    <p:extLst>
      <p:ext uri="{BB962C8B-B14F-4D97-AF65-F5344CB8AC3E}">
        <p14:creationId xmlns:p14="http://schemas.microsoft.com/office/powerpoint/2010/main" val="216215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3B7C1-5A71-4F78-8B3E-F3D4418EF3EA}"/>
              </a:ext>
            </a:extLst>
          </p:cNvPr>
          <p:cNvSpPr>
            <a:spLocks noGrp="1"/>
          </p:cNvSpPr>
          <p:nvPr>
            <p:ph type="ctrTitle"/>
          </p:nvPr>
        </p:nvSpPr>
        <p:spPr/>
        <p:txBody>
          <a:bodyPr/>
          <a:lstStyle/>
          <a:p>
            <a:r>
              <a:rPr lang="es-ES" dirty="0"/>
              <a:t>Objetivos específicos</a:t>
            </a:r>
          </a:p>
        </p:txBody>
      </p:sp>
      <p:sp>
        <p:nvSpPr>
          <p:cNvPr id="3" name="Subtítulo 2">
            <a:extLst>
              <a:ext uri="{FF2B5EF4-FFF2-40B4-BE49-F238E27FC236}">
                <a16:creationId xmlns:a16="http://schemas.microsoft.com/office/drawing/2014/main" id="{E92FF7A4-6E40-4AE1-B04D-77B20B585CD6}"/>
              </a:ext>
            </a:extLst>
          </p:cNvPr>
          <p:cNvSpPr>
            <a:spLocks noGrp="1"/>
          </p:cNvSpPr>
          <p:nvPr>
            <p:ph type="subTitle" idx="1"/>
          </p:nvPr>
        </p:nvSpPr>
        <p:spPr>
          <a:xfrm>
            <a:off x="781987" y="2439521"/>
            <a:ext cx="6843278" cy="1978957"/>
          </a:xfrm>
        </p:spPr>
        <p:txBody>
          <a:bodyPr>
            <a:normAutofit/>
          </a:bodyPr>
          <a:lstStyle/>
          <a:p>
            <a:pPr marL="285750" indent="-285750">
              <a:buFont typeface="Arial" panose="020B0604020202020204" pitchFamily="34" charset="0"/>
              <a:buChar char="•"/>
            </a:pPr>
            <a:r>
              <a:rPr lang="es-ES" sz="1600" b="0" dirty="0">
                <a:solidFill>
                  <a:schemeClr val="tx1"/>
                </a:solidFill>
              </a:rPr>
              <a:t>Desarrollo de módulo de gestión de clientes</a:t>
            </a:r>
          </a:p>
          <a:p>
            <a:pPr marL="285750" indent="-285750">
              <a:buFont typeface="Arial" panose="020B0604020202020204" pitchFamily="34" charset="0"/>
              <a:buChar char="•"/>
            </a:pPr>
            <a:r>
              <a:rPr lang="es-ES" sz="1600" b="0" dirty="0">
                <a:solidFill>
                  <a:schemeClr val="tx1"/>
                </a:solidFill>
              </a:rPr>
              <a:t>Desarrollo de módulo de orden de transporte</a:t>
            </a:r>
          </a:p>
          <a:p>
            <a:pPr marL="285750" indent="-285750">
              <a:buFont typeface="Arial" panose="020B0604020202020204" pitchFamily="34" charset="0"/>
              <a:buChar char="•"/>
            </a:pPr>
            <a:r>
              <a:rPr lang="es-ES" sz="1600" b="0" dirty="0">
                <a:solidFill>
                  <a:schemeClr val="tx1"/>
                </a:solidFill>
              </a:rPr>
              <a:t>Integración de plataforma Cloud</a:t>
            </a:r>
          </a:p>
          <a:p>
            <a:pPr marL="285750" indent="-285750">
              <a:buFont typeface="Arial" panose="020B0604020202020204" pitchFamily="34" charset="0"/>
              <a:buChar char="•"/>
            </a:pPr>
            <a:r>
              <a:rPr lang="es-ES" sz="1600" b="0" dirty="0">
                <a:solidFill>
                  <a:schemeClr val="tx1"/>
                </a:solidFill>
              </a:rPr>
              <a:t>Seguridad de la información</a:t>
            </a:r>
          </a:p>
          <a:p>
            <a:pPr marL="285750" indent="-285750">
              <a:buFont typeface="Arial" panose="020B0604020202020204" pitchFamily="34" charset="0"/>
              <a:buChar char="•"/>
            </a:pPr>
            <a:r>
              <a:rPr lang="es-ES" sz="1600" b="0" dirty="0">
                <a:solidFill>
                  <a:schemeClr val="tx1"/>
                </a:solidFill>
              </a:rPr>
              <a:t>Capacitación y Soporte</a:t>
            </a:r>
          </a:p>
        </p:txBody>
      </p:sp>
      <p:sp>
        <p:nvSpPr>
          <p:cNvPr id="5" name="Marcador de número de diapositiva 4">
            <a:extLst>
              <a:ext uri="{FF2B5EF4-FFF2-40B4-BE49-F238E27FC236}">
                <a16:creationId xmlns:a16="http://schemas.microsoft.com/office/drawing/2014/main" id="{1E1497EB-4E8C-4825-948B-A606AA671AB0}"/>
              </a:ext>
            </a:extLst>
          </p:cNvPr>
          <p:cNvSpPr>
            <a:spLocks noGrp="1"/>
          </p:cNvSpPr>
          <p:nvPr>
            <p:ph type="sldNum" sz="quarter" idx="12"/>
          </p:nvPr>
        </p:nvSpPr>
        <p:spPr/>
        <p:txBody>
          <a:bodyPr/>
          <a:lstStyle/>
          <a:p>
            <a:pPr rtl="0"/>
            <a:fld id="{D495E168-DA5E-4888-8D8A-92B118324C14}" type="slidenum">
              <a:rPr lang="es-ES" noProof="0" smtClean="0"/>
              <a:pPr rtl="0"/>
              <a:t>6</a:t>
            </a:fld>
            <a:endParaRPr lang="es-ES" noProof="0" dirty="0"/>
          </a:p>
        </p:txBody>
      </p:sp>
    </p:spTree>
    <p:extLst>
      <p:ext uri="{BB962C8B-B14F-4D97-AF65-F5344CB8AC3E}">
        <p14:creationId xmlns:p14="http://schemas.microsoft.com/office/powerpoint/2010/main" val="205652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41807C2-0175-4ABC-B50F-A8661CEE3584}"/>
              </a:ext>
            </a:extLst>
          </p:cNvPr>
          <p:cNvSpPr>
            <a:spLocks noGrp="1"/>
          </p:cNvSpPr>
          <p:nvPr>
            <p:ph type="sldNum" sz="quarter" idx="12"/>
          </p:nvPr>
        </p:nvSpPr>
        <p:spPr/>
        <p:txBody>
          <a:bodyPr/>
          <a:lstStyle/>
          <a:p>
            <a:pPr rtl="0"/>
            <a:fld id="{D495E168-DA5E-4888-8D8A-92B118324C14}" type="slidenum">
              <a:rPr lang="es-ES" noProof="0" smtClean="0"/>
              <a:t>7</a:t>
            </a:fld>
            <a:endParaRPr lang="es-ES" noProof="0" dirty="0"/>
          </a:p>
        </p:txBody>
      </p:sp>
      <p:sp>
        <p:nvSpPr>
          <p:cNvPr id="4" name="Título 3">
            <a:extLst>
              <a:ext uri="{FF2B5EF4-FFF2-40B4-BE49-F238E27FC236}">
                <a16:creationId xmlns:a16="http://schemas.microsoft.com/office/drawing/2014/main" id="{9341AB20-F375-40ED-9DA9-85B84B6A94AA}"/>
              </a:ext>
            </a:extLst>
          </p:cNvPr>
          <p:cNvSpPr>
            <a:spLocks noGrp="1"/>
          </p:cNvSpPr>
          <p:nvPr>
            <p:ph type="title"/>
          </p:nvPr>
        </p:nvSpPr>
        <p:spPr/>
        <p:txBody>
          <a:bodyPr/>
          <a:lstStyle/>
          <a:p>
            <a:r>
              <a:rPr lang="es-ES" dirty="0"/>
              <a:t>Pertinencia del proyecto</a:t>
            </a:r>
          </a:p>
        </p:txBody>
      </p:sp>
      <p:sp>
        <p:nvSpPr>
          <p:cNvPr id="5" name="Marcador de texto 4">
            <a:extLst>
              <a:ext uri="{FF2B5EF4-FFF2-40B4-BE49-F238E27FC236}">
                <a16:creationId xmlns:a16="http://schemas.microsoft.com/office/drawing/2014/main" id="{521DD232-70DA-40CE-A5D8-9583BD188878}"/>
              </a:ext>
            </a:extLst>
          </p:cNvPr>
          <p:cNvSpPr>
            <a:spLocks noGrp="1"/>
          </p:cNvSpPr>
          <p:nvPr>
            <p:ph type="body" idx="1"/>
          </p:nvPr>
        </p:nvSpPr>
        <p:spPr/>
        <p:txBody>
          <a:bodyPr/>
          <a:lstStyle/>
          <a:p>
            <a:r>
              <a:rPr lang="es-ES" dirty="0"/>
              <a:t>Competencias perfil de egreso</a:t>
            </a:r>
          </a:p>
        </p:txBody>
      </p:sp>
      <p:sp>
        <p:nvSpPr>
          <p:cNvPr id="6" name="Marcador de contenido 5">
            <a:extLst>
              <a:ext uri="{FF2B5EF4-FFF2-40B4-BE49-F238E27FC236}">
                <a16:creationId xmlns:a16="http://schemas.microsoft.com/office/drawing/2014/main" id="{99350727-1986-44FA-8C85-DCA5590B16A1}"/>
              </a:ext>
            </a:extLst>
          </p:cNvPr>
          <p:cNvSpPr>
            <a:spLocks noGrp="1"/>
          </p:cNvSpPr>
          <p:nvPr>
            <p:ph sz="half" idx="2"/>
          </p:nvPr>
        </p:nvSpPr>
        <p:spPr/>
        <p:txBody>
          <a:bodyPr>
            <a:normAutofit/>
          </a:bodyPr>
          <a:lstStyle/>
          <a:p>
            <a:r>
              <a:rPr lang="es-ES" sz="1400" dirty="0"/>
              <a:t>Desarrollo de software</a:t>
            </a:r>
          </a:p>
          <a:p>
            <a:r>
              <a:rPr lang="es-ES" sz="1400" dirty="0"/>
              <a:t>Gestión de proyectos</a:t>
            </a:r>
          </a:p>
          <a:p>
            <a:r>
              <a:rPr lang="es-ES" sz="1400" dirty="0"/>
              <a:t>Administración de base de datos</a:t>
            </a:r>
          </a:p>
          <a:p>
            <a:r>
              <a:rPr lang="es-ES" sz="1400" dirty="0"/>
              <a:t>Infraestructura tecnológica</a:t>
            </a:r>
          </a:p>
          <a:p>
            <a:r>
              <a:rPr lang="es-ES" sz="1400" dirty="0"/>
              <a:t>Seguridad informática</a:t>
            </a:r>
          </a:p>
          <a:p>
            <a:r>
              <a:rPr lang="es-ES" sz="1400" dirty="0"/>
              <a:t>Innovación tecnológica</a:t>
            </a:r>
          </a:p>
          <a:p>
            <a:endParaRPr lang="es-ES" sz="1400" dirty="0"/>
          </a:p>
        </p:txBody>
      </p:sp>
      <p:sp>
        <p:nvSpPr>
          <p:cNvPr id="7" name="Marcador de texto 6">
            <a:extLst>
              <a:ext uri="{FF2B5EF4-FFF2-40B4-BE49-F238E27FC236}">
                <a16:creationId xmlns:a16="http://schemas.microsoft.com/office/drawing/2014/main" id="{A086B937-F6F1-4B9F-A43B-09FC3F2E2F2A}"/>
              </a:ext>
            </a:extLst>
          </p:cNvPr>
          <p:cNvSpPr>
            <a:spLocks noGrp="1"/>
          </p:cNvSpPr>
          <p:nvPr>
            <p:ph type="body" sz="quarter" idx="3"/>
          </p:nvPr>
        </p:nvSpPr>
        <p:spPr/>
        <p:txBody>
          <a:bodyPr/>
          <a:lstStyle/>
          <a:p>
            <a:r>
              <a:rPr lang="es-ES" dirty="0"/>
              <a:t>Intereses profesionales</a:t>
            </a:r>
          </a:p>
        </p:txBody>
      </p:sp>
      <p:sp>
        <p:nvSpPr>
          <p:cNvPr id="8" name="Marcador de contenido 7">
            <a:extLst>
              <a:ext uri="{FF2B5EF4-FFF2-40B4-BE49-F238E27FC236}">
                <a16:creationId xmlns:a16="http://schemas.microsoft.com/office/drawing/2014/main" id="{3199E171-E228-46DD-A655-5839288E1A57}"/>
              </a:ext>
            </a:extLst>
          </p:cNvPr>
          <p:cNvSpPr>
            <a:spLocks noGrp="1"/>
          </p:cNvSpPr>
          <p:nvPr>
            <p:ph sz="quarter" idx="4"/>
          </p:nvPr>
        </p:nvSpPr>
        <p:spPr/>
        <p:txBody>
          <a:bodyPr/>
          <a:lstStyle/>
          <a:p>
            <a:r>
              <a:rPr lang="es-ES" sz="1400" dirty="0"/>
              <a:t>Especialización y enfoque personal</a:t>
            </a:r>
          </a:p>
          <a:p>
            <a:r>
              <a:rPr lang="es-ES" sz="1400" dirty="0"/>
              <a:t>Preparación del proyecto</a:t>
            </a:r>
          </a:p>
          <a:p>
            <a:r>
              <a:rPr lang="es-ES" sz="1400" dirty="0"/>
              <a:t>Adaptación a las tendencias del mercado</a:t>
            </a:r>
          </a:p>
          <a:p>
            <a:r>
              <a:rPr lang="es-ES" sz="1400" dirty="0"/>
              <a:t>Desarrollo de habilidades blandas</a:t>
            </a:r>
          </a:p>
          <a:p>
            <a:endParaRPr lang="es-ES" dirty="0"/>
          </a:p>
        </p:txBody>
      </p:sp>
    </p:spTree>
    <p:extLst>
      <p:ext uri="{BB962C8B-B14F-4D97-AF65-F5344CB8AC3E}">
        <p14:creationId xmlns:p14="http://schemas.microsoft.com/office/powerpoint/2010/main" val="414751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5133620-9572-481A-A2E1-C716FCE52ABA}"/>
              </a:ext>
            </a:extLst>
          </p:cNvPr>
          <p:cNvSpPr>
            <a:spLocks noGrp="1"/>
          </p:cNvSpPr>
          <p:nvPr>
            <p:ph type="sldNum" sz="quarter" idx="12"/>
          </p:nvPr>
        </p:nvSpPr>
        <p:spPr>
          <a:xfrm>
            <a:off x="10804358" y="5816819"/>
            <a:ext cx="549442" cy="365125"/>
          </a:xfrm>
        </p:spPr>
        <p:txBody>
          <a:bodyPr anchor="ctr">
            <a:normAutofit/>
          </a:bodyPr>
          <a:lstStyle/>
          <a:p>
            <a:pPr rtl="0">
              <a:spcAft>
                <a:spcPts val="600"/>
              </a:spcAft>
            </a:pPr>
            <a:fld id="{D495E168-DA5E-4888-8D8A-92B118324C14}" type="slidenum">
              <a:rPr lang="es-ES" noProof="0" smtClean="0"/>
              <a:pPr rtl="0">
                <a:spcAft>
                  <a:spcPts val="600"/>
                </a:spcAft>
              </a:pPr>
              <a:t>8</a:t>
            </a:fld>
            <a:endParaRPr lang="es-ES" noProof="0"/>
          </a:p>
        </p:txBody>
      </p:sp>
      <p:sp>
        <p:nvSpPr>
          <p:cNvPr id="4" name="Título 3">
            <a:extLst>
              <a:ext uri="{FF2B5EF4-FFF2-40B4-BE49-F238E27FC236}">
                <a16:creationId xmlns:a16="http://schemas.microsoft.com/office/drawing/2014/main" id="{66B932A3-EB83-47A7-B21B-AD1D97D4FCD3}"/>
              </a:ext>
            </a:extLst>
          </p:cNvPr>
          <p:cNvSpPr>
            <a:spLocks noGrp="1"/>
          </p:cNvSpPr>
          <p:nvPr>
            <p:ph type="title"/>
          </p:nvPr>
        </p:nvSpPr>
        <p:spPr>
          <a:xfrm>
            <a:off x="838200" y="365126"/>
            <a:ext cx="9050518" cy="945498"/>
          </a:xfrm>
        </p:spPr>
        <p:txBody>
          <a:bodyPr anchor="ctr">
            <a:normAutofit/>
          </a:bodyPr>
          <a:lstStyle/>
          <a:p>
            <a:r>
              <a:rPr lang="es-ES" dirty="0"/>
              <a:t>Factibilidad del proyecto APT</a:t>
            </a:r>
          </a:p>
        </p:txBody>
      </p:sp>
      <p:sp>
        <p:nvSpPr>
          <p:cNvPr id="11" name="Text Placeholder 4">
            <a:extLst>
              <a:ext uri="{FF2B5EF4-FFF2-40B4-BE49-F238E27FC236}">
                <a16:creationId xmlns:a16="http://schemas.microsoft.com/office/drawing/2014/main" id="{E2759FD3-1A4F-DD47-F034-4400BFAE8EB8}"/>
              </a:ext>
            </a:extLst>
          </p:cNvPr>
          <p:cNvSpPr>
            <a:spLocks noGrp="1"/>
          </p:cNvSpPr>
          <p:nvPr>
            <p:ph type="body" idx="1"/>
          </p:nvPr>
        </p:nvSpPr>
        <p:spPr>
          <a:xfrm>
            <a:off x="839788" y="1825624"/>
            <a:ext cx="5157787" cy="421084"/>
          </a:xfrm>
        </p:spPr>
        <p:txBody>
          <a:bodyPr/>
          <a:lstStyle/>
          <a:p>
            <a:r>
              <a:rPr lang="en-US" dirty="0"/>
              <a:t>¿Por qué es posible desarrollarlo?</a:t>
            </a:r>
          </a:p>
        </p:txBody>
      </p:sp>
      <p:sp>
        <p:nvSpPr>
          <p:cNvPr id="13" name="Content Placeholder 5">
            <a:extLst>
              <a:ext uri="{FF2B5EF4-FFF2-40B4-BE49-F238E27FC236}">
                <a16:creationId xmlns:a16="http://schemas.microsoft.com/office/drawing/2014/main" id="{84DA6051-71AD-1D57-1856-BDD909612CAB}"/>
              </a:ext>
            </a:extLst>
          </p:cNvPr>
          <p:cNvSpPr>
            <a:spLocks noGrp="1"/>
          </p:cNvSpPr>
          <p:nvPr>
            <p:ph sz="half" idx="2"/>
          </p:nvPr>
        </p:nvSpPr>
        <p:spPr>
          <a:xfrm>
            <a:off x="839788" y="2323458"/>
            <a:ext cx="9964570" cy="3387547"/>
          </a:xfrm>
        </p:spPr>
        <p:txBody>
          <a:bodyPr>
            <a:normAutofit/>
          </a:bodyPr>
          <a:lstStyle/>
          <a:p>
            <a:pPr marL="0" indent="0">
              <a:buNone/>
            </a:pPr>
            <a:endParaRPr lang="es-ES" sz="1400" dirty="0"/>
          </a:p>
          <a:p>
            <a:r>
              <a:rPr lang="es-MX" sz="1400" dirty="0"/>
              <a:t>El ramo </a:t>
            </a:r>
            <a:r>
              <a:rPr lang="es-MX" sz="1400" dirty="0" err="1"/>
              <a:t>Capstone</a:t>
            </a:r>
            <a:r>
              <a:rPr lang="es-MX" sz="1400" dirty="0"/>
              <a:t> tiene una duración de 3.5 meses, con un total de 65 horas cronológicas de clases. Este tiempo es preciso para desarrollar los dos módulos propuestos, que buscan resolver los problemas planteados en Setralog.</a:t>
            </a:r>
          </a:p>
          <a:p>
            <a:r>
              <a:rPr lang="es-MX" sz="1400" dirty="0"/>
              <a:t>Entre los factores externos que favorecerán la realización del proyecto se incluye el uso de metodologías ágiles como Scrum, así como la implementación de tecnologías bien documentadas y con amplias comunidades de soporte, tales como SQL, JavaScript y Node.js.</a:t>
            </a:r>
          </a:p>
          <a:p>
            <a:r>
              <a:rPr lang="es-MX" sz="1400" dirty="0"/>
              <a:t>Sin embargo, también existen factores externos que podrían jugar en contra, como la dependencia de complementos externos para mejorar las funcionalidades del proyecto. Entre ellos se encuentran </a:t>
            </a:r>
            <a:r>
              <a:rPr lang="es-MX" sz="1400" dirty="0" err="1"/>
              <a:t>APIs</a:t>
            </a:r>
            <a:r>
              <a:rPr lang="es-MX" sz="1400" dirty="0"/>
              <a:t> de pago para la obtención de datos externos (como los del SII) y la compra de certificados de seguridad para garantizar la protección del sistema.</a:t>
            </a:r>
          </a:p>
          <a:p>
            <a:endParaRPr lang="es-ES" sz="1400" dirty="0"/>
          </a:p>
        </p:txBody>
      </p:sp>
    </p:spTree>
    <p:extLst>
      <p:ext uri="{BB962C8B-B14F-4D97-AF65-F5344CB8AC3E}">
        <p14:creationId xmlns:p14="http://schemas.microsoft.com/office/powerpoint/2010/main" val="36143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D123DAFF-0482-4B0C-B889-32FA6C73616B}"/>
              </a:ext>
            </a:extLst>
          </p:cNvPr>
          <p:cNvSpPr>
            <a:spLocks noGrp="1"/>
          </p:cNvSpPr>
          <p:nvPr>
            <p:ph type="sldNum" sz="quarter" idx="12"/>
          </p:nvPr>
        </p:nvSpPr>
        <p:spPr/>
        <p:txBody>
          <a:bodyPr/>
          <a:lstStyle/>
          <a:p>
            <a:pPr rtl="0"/>
            <a:fld id="{D495E168-DA5E-4888-8D8A-92B118324C14}" type="slidenum">
              <a:rPr lang="es-ES" noProof="0" smtClean="0"/>
              <a:t>9</a:t>
            </a:fld>
            <a:endParaRPr lang="es-ES" noProof="0" dirty="0"/>
          </a:p>
        </p:txBody>
      </p:sp>
      <p:sp>
        <p:nvSpPr>
          <p:cNvPr id="4" name="Título 3">
            <a:extLst>
              <a:ext uri="{FF2B5EF4-FFF2-40B4-BE49-F238E27FC236}">
                <a16:creationId xmlns:a16="http://schemas.microsoft.com/office/drawing/2014/main" id="{713B96DF-439B-49A6-A70F-3B9309706748}"/>
              </a:ext>
            </a:extLst>
          </p:cNvPr>
          <p:cNvSpPr>
            <a:spLocks noGrp="1"/>
          </p:cNvSpPr>
          <p:nvPr>
            <p:ph type="title"/>
          </p:nvPr>
        </p:nvSpPr>
        <p:spPr/>
        <p:txBody>
          <a:bodyPr>
            <a:normAutofit fontScale="90000"/>
          </a:bodyPr>
          <a:lstStyle/>
          <a:p>
            <a:r>
              <a:rPr lang="es-ES" dirty="0"/>
              <a:t>¿Cómo llevaremos a cabo el desarrollo del proyecto APT?</a:t>
            </a:r>
          </a:p>
        </p:txBody>
      </p:sp>
      <p:sp>
        <p:nvSpPr>
          <p:cNvPr id="5" name="Marcador de texto 4">
            <a:extLst>
              <a:ext uri="{FF2B5EF4-FFF2-40B4-BE49-F238E27FC236}">
                <a16:creationId xmlns:a16="http://schemas.microsoft.com/office/drawing/2014/main" id="{7401A703-D4E9-448A-B598-F63AA7FEA9E1}"/>
              </a:ext>
            </a:extLst>
          </p:cNvPr>
          <p:cNvSpPr>
            <a:spLocks noGrp="1"/>
          </p:cNvSpPr>
          <p:nvPr>
            <p:ph type="body" sz="half" idx="2"/>
          </p:nvPr>
        </p:nvSpPr>
        <p:spPr/>
        <p:txBody>
          <a:bodyPr>
            <a:normAutofit/>
          </a:bodyPr>
          <a:lstStyle/>
          <a:p>
            <a:r>
              <a:rPr lang="es-ES" sz="1400" dirty="0">
                <a:solidFill>
                  <a:schemeClr val="tx1"/>
                </a:solidFill>
              </a:rPr>
              <a:t>Trabajaremos con la Metodología Scrum, llevaremos a cabo diversas tareas con el objetivo de trabajar colaborativamente para que fomentemos el trabajo en equipo y nuestro proyecto siempre se encuentre en los tiempos del cronograma.</a:t>
            </a:r>
          </a:p>
          <a:p>
            <a:r>
              <a:rPr lang="es-ES" sz="1400" dirty="0">
                <a:solidFill>
                  <a:schemeClr val="tx1"/>
                </a:solidFill>
              </a:rPr>
              <a:t>Con este método de trabajo pretendemos alcanzar los mejores resultados donde la innovación, productividad y flexibilidad de la metodología son esenciales para el éxito del proyecto. </a:t>
            </a:r>
          </a:p>
          <a:p>
            <a:r>
              <a:rPr lang="es-ES" sz="1400" dirty="0">
                <a:solidFill>
                  <a:schemeClr val="tx1"/>
                </a:solidFill>
              </a:rPr>
              <a:t>Además de que la metodología en sí ya nos provee de un orden o estructura firme para permitirnos el siempre estar avanzando y modificando.</a:t>
            </a:r>
          </a:p>
        </p:txBody>
      </p:sp>
      <p:pic>
        <p:nvPicPr>
          <p:cNvPr id="8" name="Marcador de contenido 7" descr="Diagrama&#10;&#10;Descripción generada automáticamente">
            <a:extLst>
              <a:ext uri="{FF2B5EF4-FFF2-40B4-BE49-F238E27FC236}">
                <a16:creationId xmlns:a16="http://schemas.microsoft.com/office/drawing/2014/main" id="{2179B891-CC8E-4754-A008-45F6E01EDFD5}"/>
              </a:ext>
            </a:extLst>
          </p:cNvPr>
          <p:cNvPicPr>
            <a:picLocks noGrp="1" noChangeAspect="1"/>
          </p:cNvPicPr>
          <p:nvPr>
            <p:ph idx="1"/>
          </p:nvPr>
        </p:nvPicPr>
        <p:blipFill>
          <a:blip r:embed="rId2"/>
          <a:stretch>
            <a:fillRect/>
          </a:stretch>
        </p:blipFill>
        <p:spPr>
          <a:xfrm>
            <a:off x="4772025" y="465012"/>
            <a:ext cx="7368588" cy="3684294"/>
          </a:xfrm>
        </p:spPr>
      </p:pic>
      <p:sp>
        <p:nvSpPr>
          <p:cNvPr id="9" name="CuadroTexto 8">
            <a:extLst>
              <a:ext uri="{FF2B5EF4-FFF2-40B4-BE49-F238E27FC236}">
                <a16:creationId xmlns:a16="http://schemas.microsoft.com/office/drawing/2014/main" id="{84F5202E-9ECC-4A25-BF3E-2F2AB4374656}"/>
              </a:ext>
            </a:extLst>
          </p:cNvPr>
          <p:cNvSpPr txBox="1"/>
          <p:nvPr/>
        </p:nvSpPr>
        <p:spPr>
          <a:xfrm>
            <a:off x="8927968" y="4544719"/>
            <a:ext cx="3264032" cy="707886"/>
          </a:xfrm>
          <a:prstGeom prst="rect">
            <a:avLst/>
          </a:prstGeom>
          <a:noFill/>
        </p:spPr>
        <p:txBody>
          <a:bodyPr wrap="square" rtlCol="0">
            <a:spAutoFit/>
          </a:bodyPr>
          <a:lstStyle/>
          <a:p>
            <a:r>
              <a:rPr lang="es-ES" sz="800" dirty="0">
                <a:solidFill>
                  <a:schemeClr val="bg1">
                    <a:lumMod val="65000"/>
                  </a:schemeClr>
                </a:solidFill>
              </a:rPr>
              <a:t>Departamento de Comunicación UEMC Business School. 2022, 18 Agosto. ¿Qué es Scrum? Conoce el Framework que agiliza el Trabajo en Equipo. Recuperado el 06/09/2024 de https://www.escueladenegociosydireccion.com/revista/business/scrum-framework-agiliza-trabajo-equipo/</a:t>
            </a:r>
          </a:p>
        </p:txBody>
      </p:sp>
    </p:spTree>
    <p:extLst>
      <p:ext uri="{BB962C8B-B14F-4D97-AF65-F5344CB8AC3E}">
        <p14:creationId xmlns:p14="http://schemas.microsoft.com/office/powerpoint/2010/main" val="247199565"/>
      </p:ext>
    </p:extLst>
  </p:cSld>
  <p:clrMapOvr>
    <a:masterClrMapping/>
  </p:clrMapOvr>
</p:sld>
</file>

<file path=ppt/theme/theme1.xml><?xml version="1.0" encoding="utf-8"?>
<a:theme xmlns:a="http://schemas.openxmlformats.org/drawingml/2006/main" name="Tema de Offic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741398_TF55923798.potx" id="{4454A677-8E73-44E0-A68F-408C0C62B21B}" vid="{DE45F7DC-E4E5-496D-AA4D-4634ECE4CE4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vacaciones divertidas</Template>
  <TotalTime>195</TotalTime>
  <Words>830</Words>
  <Application>Microsoft Office PowerPoint</Application>
  <PresentationFormat>Panorámica</PresentationFormat>
  <Paragraphs>93</Paragraphs>
  <Slides>13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Century Gothic</vt:lpstr>
      <vt:lpstr>Tema de Office</vt:lpstr>
      <vt:lpstr>Proyecto APT</vt:lpstr>
      <vt:lpstr>Problemática</vt:lpstr>
      <vt:lpstr>Solución</vt:lpstr>
      <vt:lpstr>¿Por qué las empresas adquieren un nuevo ERP?</vt:lpstr>
      <vt:lpstr>Objetivos generales</vt:lpstr>
      <vt:lpstr>Objetivos específicos</vt:lpstr>
      <vt:lpstr>Pertinencia del proyecto</vt:lpstr>
      <vt:lpstr>Factibilidad del proyecto APT</vt:lpstr>
      <vt:lpstr>¿Cómo llevaremos a cabo el desarrollo del proyecto APT?</vt:lpstr>
      <vt:lpstr>Plan de trabajo</vt:lpstr>
      <vt:lpstr>Carta Gantt</vt:lpstr>
      <vt:lpstr>Conclusión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APT</dc:title>
  <dc:creator>MARTIN GIOVANNI HIDALGO ISLA</dc:creator>
  <cp:lastModifiedBy>Jonatan David Sandoval Riquelme</cp:lastModifiedBy>
  <cp:revision>11</cp:revision>
  <dcterms:created xsi:type="dcterms:W3CDTF">2024-09-09T01:58:45Z</dcterms:created>
  <dcterms:modified xsi:type="dcterms:W3CDTF">2024-09-12T02:06:11Z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