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112" d="100"/>
          <a:sy n="112" d="100"/>
        </p:scale>
        <p:origin x="2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EC2CA9-071D-460F-9B98-059309C083A6}" type="doc">
      <dgm:prSet loTypeId="urn:microsoft.com/office/officeart/2005/8/layout/orgChart1" loCatId="hierarchy" qsTypeId="urn:microsoft.com/office/officeart/2005/8/quickstyle/simple1" qsCatId="simple" csTypeId="urn:microsoft.com/office/officeart/2005/8/colors/accent2_2" csCatId="accent2" phldr="1"/>
      <dgm:spPr/>
      <dgm:t>
        <a:bodyPr/>
        <a:lstStyle/>
        <a:p>
          <a:endParaRPr lang="es-CL"/>
        </a:p>
      </dgm:t>
    </dgm:pt>
    <dgm:pt modelId="{B703600F-2D7E-4CC1-9ACA-96D88C8AA980}">
      <dgm:prSet phldrT="[Texto]"/>
      <dgm:spPr/>
      <dgm:t>
        <a:bodyPr/>
        <a:lstStyle/>
        <a:p>
          <a:r>
            <a:rPr lang="es-CL" dirty="0"/>
            <a:t>Home </a:t>
          </a:r>
        </a:p>
      </dgm:t>
    </dgm:pt>
    <dgm:pt modelId="{51328752-2604-4B37-AC04-AE006014903E}" type="parTrans" cxnId="{14DB4346-3985-4FEA-A6C1-B58B97F558A7}">
      <dgm:prSet/>
      <dgm:spPr/>
      <dgm:t>
        <a:bodyPr/>
        <a:lstStyle/>
        <a:p>
          <a:endParaRPr lang="es-CL"/>
        </a:p>
      </dgm:t>
    </dgm:pt>
    <dgm:pt modelId="{71EF2B44-80FF-4D8A-B93E-FD59F27C6AE1}" type="sibTrans" cxnId="{14DB4346-3985-4FEA-A6C1-B58B97F558A7}">
      <dgm:prSet/>
      <dgm:spPr/>
      <dgm:t>
        <a:bodyPr/>
        <a:lstStyle/>
        <a:p>
          <a:endParaRPr lang="es-CL"/>
        </a:p>
      </dgm:t>
    </dgm:pt>
    <dgm:pt modelId="{EF7BAFAD-A2E5-48D0-A6F2-89EF491646D4}">
      <dgm:prSet phldrT="[Texto]"/>
      <dgm:spPr/>
      <dgm:t>
        <a:bodyPr/>
        <a:lstStyle/>
        <a:p>
          <a:r>
            <a:rPr lang="es-CL" dirty="0"/>
            <a:t>Carrito</a:t>
          </a:r>
        </a:p>
      </dgm:t>
    </dgm:pt>
    <dgm:pt modelId="{5C070239-EA41-4386-BFBF-0F0A12E55F25}" type="parTrans" cxnId="{BBEC0E64-E60B-4573-A604-BA9704E56A4D}">
      <dgm:prSet/>
      <dgm:spPr/>
      <dgm:t>
        <a:bodyPr/>
        <a:lstStyle/>
        <a:p>
          <a:endParaRPr lang="es-CL"/>
        </a:p>
      </dgm:t>
    </dgm:pt>
    <dgm:pt modelId="{E41CE3B2-AF31-4B04-AC14-DFDDC1560657}" type="sibTrans" cxnId="{BBEC0E64-E60B-4573-A604-BA9704E56A4D}">
      <dgm:prSet/>
      <dgm:spPr/>
      <dgm:t>
        <a:bodyPr/>
        <a:lstStyle/>
        <a:p>
          <a:endParaRPr lang="es-CL"/>
        </a:p>
      </dgm:t>
    </dgm:pt>
    <dgm:pt modelId="{B2CB67B9-3ACE-4633-95EC-E00BF71D922F}">
      <dgm:prSet phldrT="[Texto]"/>
      <dgm:spPr/>
      <dgm:t>
        <a:bodyPr/>
        <a:lstStyle/>
        <a:p>
          <a:r>
            <a:rPr lang="es-CL" dirty="0"/>
            <a:t>Producto </a:t>
          </a:r>
        </a:p>
      </dgm:t>
    </dgm:pt>
    <dgm:pt modelId="{2092CAC8-1269-4D4B-A24A-A7EADBA06020}" type="parTrans" cxnId="{2660C1B9-AB74-4D5F-AD45-5013AC5C1270}">
      <dgm:prSet/>
      <dgm:spPr/>
      <dgm:t>
        <a:bodyPr/>
        <a:lstStyle/>
        <a:p>
          <a:endParaRPr lang="es-CL"/>
        </a:p>
      </dgm:t>
    </dgm:pt>
    <dgm:pt modelId="{B6829602-AACF-4350-8408-8B2424D299BB}" type="sibTrans" cxnId="{2660C1B9-AB74-4D5F-AD45-5013AC5C1270}">
      <dgm:prSet/>
      <dgm:spPr/>
      <dgm:t>
        <a:bodyPr/>
        <a:lstStyle/>
        <a:p>
          <a:endParaRPr lang="es-CL"/>
        </a:p>
      </dgm:t>
    </dgm:pt>
    <dgm:pt modelId="{6E4802DB-0047-4C29-AB22-DE72DF7F96CC}">
      <dgm:prSet phldrT="[Texto]"/>
      <dgm:spPr/>
      <dgm:t>
        <a:bodyPr/>
        <a:lstStyle/>
        <a:p>
          <a:r>
            <a:rPr lang="es-CL" dirty="0"/>
            <a:t>Registro</a:t>
          </a:r>
        </a:p>
      </dgm:t>
    </dgm:pt>
    <dgm:pt modelId="{EBB9CF36-A9E5-4BB1-99F5-76B6B8C2ED92}" type="parTrans" cxnId="{14F40553-93F1-4E11-A4C8-9AE0AD8CD410}">
      <dgm:prSet/>
      <dgm:spPr/>
      <dgm:t>
        <a:bodyPr/>
        <a:lstStyle/>
        <a:p>
          <a:endParaRPr lang="es-CL"/>
        </a:p>
      </dgm:t>
    </dgm:pt>
    <dgm:pt modelId="{26177F90-92FA-43BD-8CCE-CCEE5ECF2B94}" type="sibTrans" cxnId="{14F40553-93F1-4E11-A4C8-9AE0AD8CD410}">
      <dgm:prSet/>
      <dgm:spPr/>
      <dgm:t>
        <a:bodyPr/>
        <a:lstStyle/>
        <a:p>
          <a:endParaRPr lang="es-CL"/>
        </a:p>
      </dgm:t>
    </dgm:pt>
    <dgm:pt modelId="{341A3EA1-1CD1-4A43-85BC-3E6C644C1CAA}">
      <dgm:prSet/>
      <dgm:spPr/>
      <dgm:t>
        <a:bodyPr/>
        <a:lstStyle/>
        <a:p>
          <a:r>
            <a:rPr lang="es-CL" dirty="0"/>
            <a:t>Login.html</a:t>
          </a:r>
        </a:p>
      </dgm:t>
    </dgm:pt>
    <dgm:pt modelId="{79C9B210-22AE-4529-ADD7-5DE09BBD8FF8}" type="parTrans" cxnId="{20379020-CF93-4BD7-8AA3-FFCF46279586}">
      <dgm:prSet/>
      <dgm:spPr/>
      <dgm:t>
        <a:bodyPr/>
        <a:lstStyle/>
        <a:p>
          <a:endParaRPr lang="es-CL"/>
        </a:p>
      </dgm:t>
    </dgm:pt>
    <dgm:pt modelId="{C87366AE-4DFE-4890-85A6-DCDE5E3ADBBD}" type="sibTrans" cxnId="{20379020-CF93-4BD7-8AA3-FFCF46279586}">
      <dgm:prSet/>
      <dgm:spPr/>
      <dgm:t>
        <a:bodyPr/>
        <a:lstStyle/>
        <a:p>
          <a:endParaRPr lang="es-CL"/>
        </a:p>
      </dgm:t>
    </dgm:pt>
    <dgm:pt modelId="{65D8CFEF-DB29-4746-BC44-0498B656DD5A}">
      <dgm:prSet/>
      <dgm:spPr/>
      <dgm:t>
        <a:bodyPr/>
        <a:lstStyle/>
        <a:p>
          <a:r>
            <a:rPr lang="es-CL" dirty="0"/>
            <a:t>Register.html</a:t>
          </a:r>
        </a:p>
      </dgm:t>
    </dgm:pt>
    <dgm:pt modelId="{ED7B3F0F-5FF4-47D1-A3C7-D8F6224DE389}" type="parTrans" cxnId="{EAFAC888-69A4-4192-80A7-C7765E88DB87}">
      <dgm:prSet/>
      <dgm:spPr/>
      <dgm:t>
        <a:bodyPr/>
        <a:lstStyle/>
        <a:p>
          <a:endParaRPr lang="es-CL"/>
        </a:p>
      </dgm:t>
    </dgm:pt>
    <dgm:pt modelId="{929B71F2-6D5C-4B57-BA77-1F5DCE7FF863}" type="sibTrans" cxnId="{EAFAC888-69A4-4192-80A7-C7765E88DB87}">
      <dgm:prSet/>
      <dgm:spPr/>
      <dgm:t>
        <a:bodyPr/>
        <a:lstStyle/>
        <a:p>
          <a:endParaRPr lang="es-CL"/>
        </a:p>
      </dgm:t>
    </dgm:pt>
    <dgm:pt modelId="{38A4E2CA-7755-4EF9-988A-853EDBAE8E0C}">
      <dgm:prSet/>
      <dgm:spPr/>
      <dgm:t>
        <a:bodyPr/>
        <a:lstStyle/>
        <a:p>
          <a:r>
            <a:rPr lang="es-CL" dirty="0"/>
            <a:t>Create.html</a:t>
          </a:r>
        </a:p>
      </dgm:t>
    </dgm:pt>
    <dgm:pt modelId="{D70CAE50-1C9F-4F24-849B-A309BF891F41}" type="parTrans" cxnId="{E7BADCBE-A778-4B7F-BB9B-C48F28079566}">
      <dgm:prSet/>
      <dgm:spPr/>
      <dgm:t>
        <a:bodyPr/>
        <a:lstStyle/>
        <a:p>
          <a:endParaRPr lang="es-CL"/>
        </a:p>
      </dgm:t>
    </dgm:pt>
    <dgm:pt modelId="{C610D888-5C8F-4EFE-9B46-47D51198B42E}" type="sibTrans" cxnId="{E7BADCBE-A778-4B7F-BB9B-C48F28079566}">
      <dgm:prSet/>
      <dgm:spPr/>
      <dgm:t>
        <a:bodyPr/>
        <a:lstStyle/>
        <a:p>
          <a:endParaRPr lang="es-CL"/>
        </a:p>
      </dgm:t>
    </dgm:pt>
    <dgm:pt modelId="{2463A97D-9724-488A-A887-1EAB5C529C7A}">
      <dgm:prSet/>
      <dgm:spPr/>
      <dgm:t>
        <a:bodyPr/>
        <a:lstStyle/>
        <a:p>
          <a:r>
            <a:rPr lang="es-CL" dirty="0"/>
            <a:t>Edit.html</a:t>
          </a:r>
        </a:p>
      </dgm:t>
    </dgm:pt>
    <dgm:pt modelId="{132C52A6-89B0-4EA8-AD88-B67C16F72068}" type="parTrans" cxnId="{655C3F0B-98CA-42B3-889B-1591324ADC0F}">
      <dgm:prSet/>
      <dgm:spPr/>
      <dgm:t>
        <a:bodyPr/>
        <a:lstStyle/>
        <a:p>
          <a:endParaRPr lang="es-CL"/>
        </a:p>
      </dgm:t>
    </dgm:pt>
    <dgm:pt modelId="{6472A8E4-DE7A-43EB-98DA-872A3CE672F5}" type="sibTrans" cxnId="{655C3F0B-98CA-42B3-889B-1591324ADC0F}">
      <dgm:prSet/>
      <dgm:spPr/>
      <dgm:t>
        <a:bodyPr/>
        <a:lstStyle/>
        <a:p>
          <a:endParaRPr lang="es-CL"/>
        </a:p>
      </dgm:t>
    </dgm:pt>
    <dgm:pt modelId="{07BC8663-E9F5-404E-B431-502628742714}">
      <dgm:prSet/>
      <dgm:spPr/>
      <dgm:t>
        <a:bodyPr/>
        <a:lstStyle/>
        <a:p>
          <a:r>
            <a:rPr lang="es-CL" dirty="0"/>
            <a:t>Index.html</a:t>
          </a:r>
        </a:p>
      </dgm:t>
    </dgm:pt>
    <dgm:pt modelId="{9990C09A-0C25-4C0C-8C9B-87B7D9D3BA2A}" type="parTrans" cxnId="{6AE2ECA8-D922-426C-852B-8A604208476F}">
      <dgm:prSet/>
      <dgm:spPr/>
      <dgm:t>
        <a:bodyPr/>
        <a:lstStyle/>
        <a:p>
          <a:endParaRPr lang="es-CL"/>
        </a:p>
      </dgm:t>
    </dgm:pt>
    <dgm:pt modelId="{697F7C9C-F691-44FB-BF36-C03A1BA3C0EB}" type="sibTrans" cxnId="{6AE2ECA8-D922-426C-852B-8A604208476F}">
      <dgm:prSet/>
      <dgm:spPr/>
      <dgm:t>
        <a:bodyPr/>
        <a:lstStyle/>
        <a:p>
          <a:endParaRPr lang="es-CL"/>
        </a:p>
      </dgm:t>
    </dgm:pt>
    <dgm:pt modelId="{92C27682-0573-4677-BE23-18438B68BEF2}">
      <dgm:prSet/>
      <dgm:spPr/>
      <dgm:t>
        <a:bodyPr/>
        <a:lstStyle/>
        <a:p>
          <a:r>
            <a:rPr lang="es-CL" dirty="0"/>
            <a:t>Producto.html</a:t>
          </a:r>
        </a:p>
      </dgm:t>
    </dgm:pt>
    <dgm:pt modelId="{812E8E25-A3DC-4F94-ABAF-D0B3F8AEBAAE}" type="parTrans" cxnId="{C472B5CB-8B5B-4936-B400-5773D9A4F34F}">
      <dgm:prSet/>
      <dgm:spPr/>
      <dgm:t>
        <a:bodyPr/>
        <a:lstStyle/>
        <a:p>
          <a:endParaRPr lang="es-CL"/>
        </a:p>
      </dgm:t>
    </dgm:pt>
    <dgm:pt modelId="{EF9C3D83-B16E-4814-A12B-7D8CF94E11D0}" type="sibTrans" cxnId="{C472B5CB-8B5B-4936-B400-5773D9A4F34F}">
      <dgm:prSet/>
      <dgm:spPr/>
      <dgm:t>
        <a:bodyPr/>
        <a:lstStyle/>
        <a:p>
          <a:endParaRPr lang="es-CL"/>
        </a:p>
      </dgm:t>
    </dgm:pt>
    <dgm:pt modelId="{3E2189EE-11A2-4B75-BEB2-3FEE4EA195C6}">
      <dgm:prSet/>
      <dgm:spPr/>
      <dgm:t>
        <a:bodyPr/>
        <a:lstStyle/>
        <a:p>
          <a:r>
            <a:rPr lang="es-CL" dirty="0"/>
            <a:t>Index.html</a:t>
          </a:r>
        </a:p>
      </dgm:t>
    </dgm:pt>
    <dgm:pt modelId="{0DE213FE-FDF8-4256-811B-1A240B95DF85}" type="parTrans" cxnId="{C6514DDB-D915-40D0-A687-82AA7B27CBFC}">
      <dgm:prSet/>
      <dgm:spPr/>
      <dgm:t>
        <a:bodyPr/>
        <a:lstStyle/>
        <a:p>
          <a:endParaRPr lang="es-CL"/>
        </a:p>
      </dgm:t>
    </dgm:pt>
    <dgm:pt modelId="{D003F9AF-DB57-410D-AD18-DFB851A1C45D}" type="sibTrans" cxnId="{C6514DDB-D915-40D0-A687-82AA7B27CBFC}">
      <dgm:prSet/>
      <dgm:spPr/>
      <dgm:t>
        <a:bodyPr/>
        <a:lstStyle/>
        <a:p>
          <a:endParaRPr lang="es-CL"/>
        </a:p>
      </dgm:t>
    </dgm:pt>
    <dgm:pt modelId="{21237021-AE68-4707-962C-6B835ADD752D}">
      <dgm:prSet/>
      <dgm:spPr/>
      <dgm:t>
        <a:bodyPr/>
        <a:lstStyle/>
        <a:p>
          <a:r>
            <a:rPr lang="es-CL" dirty="0"/>
            <a:t>Compras.html</a:t>
          </a:r>
        </a:p>
      </dgm:t>
    </dgm:pt>
    <dgm:pt modelId="{78E8783A-4448-4C8B-89D9-95738938110E}" type="parTrans" cxnId="{084E7E94-9CD5-4AA4-8B77-0A92CE948E16}">
      <dgm:prSet/>
      <dgm:spPr/>
      <dgm:t>
        <a:bodyPr/>
        <a:lstStyle/>
        <a:p>
          <a:endParaRPr lang="es-CL"/>
        </a:p>
      </dgm:t>
    </dgm:pt>
    <dgm:pt modelId="{BDF143F1-9C60-4C19-9081-316EFF429F18}" type="sibTrans" cxnId="{084E7E94-9CD5-4AA4-8B77-0A92CE948E16}">
      <dgm:prSet/>
      <dgm:spPr/>
      <dgm:t>
        <a:bodyPr/>
        <a:lstStyle/>
        <a:p>
          <a:endParaRPr lang="es-CL"/>
        </a:p>
      </dgm:t>
    </dgm:pt>
    <dgm:pt modelId="{077543B7-C7EA-4B39-BEB6-D2976FF01F2C}">
      <dgm:prSet/>
      <dgm:spPr/>
      <dgm:t>
        <a:bodyPr/>
        <a:lstStyle/>
        <a:p>
          <a:r>
            <a:rPr lang="es-CL" dirty="0"/>
            <a:t>Search.html</a:t>
          </a:r>
        </a:p>
      </dgm:t>
    </dgm:pt>
    <dgm:pt modelId="{99CEF006-2800-4361-8D66-4B6D6381B472}" type="parTrans" cxnId="{383DB3A7-4CF1-4C1A-A010-6D243726282A}">
      <dgm:prSet/>
      <dgm:spPr/>
      <dgm:t>
        <a:bodyPr/>
        <a:lstStyle/>
        <a:p>
          <a:endParaRPr lang="es-CL"/>
        </a:p>
      </dgm:t>
    </dgm:pt>
    <dgm:pt modelId="{2DE7D422-71AF-4410-9039-113CE148F6AD}" type="sibTrans" cxnId="{383DB3A7-4CF1-4C1A-A010-6D243726282A}">
      <dgm:prSet/>
      <dgm:spPr/>
      <dgm:t>
        <a:bodyPr/>
        <a:lstStyle/>
        <a:p>
          <a:endParaRPr lang="es-CL"/>
        </a:p>
      </dgm:t>
    </dgm:pt>
    <dgm:pt modelId="{E32F74BF-2CCD-4BD7-8F51-3613AF465567}">
      <dgm:prSet/>
      <dgm:spPr/>
      <dgm:t>
        <a:bodyPr/>
        <a:lstStyle/>
        <a:p>
          <a:r>
            <a:rPr lang="es-CL" dirty="0"/>
            <a:t>Show.html</a:t>
          </a:r>
        </a:p>
      </dgm:t>
    </dgm:pt>
    <dgm:pt modelId="{28E27D1E-86B6-423E-A0DA-4DD0C609E2D2}" type="parTrans" cxnId="{04AB2790-6387-4B04-A5CD-1E9DAAD9145A}">
      <dgm:prSet/>
      <dgm:spPr/>
      <dgm:t>
        <a:bodyPr/>
        <a:lstStyle/>
        <a:p>
          <a:endParaRPr lang="es-CL"/>
        </a:p>
      </dgm:t>
    </dgm:pt>
    <dgm:pt modelId="{8E1A22BA-7851-45FC-BEC4-49A1FCE4748A}" type="sibTrans" cxnId="{04AB2790-6387-4B04-A5CD-1E9DAAD9145A}">
      <dgm:prSet/>
      <dgm:spPr/>
      <dgm:t>
        <a:bodyPr/>
        <a:lstStyle/>
        <a:p>
          <a:endParaRPr lang="es-CL"/>
        </a:p>
      </dgm:t>
    </dgm:pt>
    <dgm:pt modelId="{7C8F386A-7782-4C87-9F45-FE91791E4B41}">
      <dgm:prSet/>
      <dgm:spPr/>
      <dgm:t>
        <a:bodyPr/>
        <a:lstStyle/>
        <a:p>
          <a:r>
            <a:rPr lang="es-CL" dirty="0"/>
            <a:t>Compra_mostrar.html</a:t>
          </a:r>
        </a:p>
      </dgm:t>
    </dgm:pt>
    <dgm:pt modelId="{16D6E219-2BAA-4FFD-ABA8-309E8FF1170E}" type="parTrans" cxnId="{A7D71640-E63C-4F20-BD9B-EF3B40E07E86}">
      <dgm:prSet/>
      <dgm:spPr/>
      <dgm:t>
        <a:bodyPr/>
        <a:lstStyle/>
        <a:p>
          <a:endParaRPr lang="es-CL"/>
        </a:p>
      </dgm:t>
    </dgm:pt>
    <dgm:pt modelId="{579AB893-509C-49D5-B9C3-664EB26265BB}" type="sibTrans" cxnId="{A7D71640-E63C-4F20-BD9B-EF3B40E07E86}">
      <dgm:prSet/>
      <dgm:spPr/>
      <dgm:t>
        <a:bodyPr/>
        <a:lstStyle/>
        <a:p>
          <a:endParaRPr lang="es-CL"/>
        </a:p>
      </dgm:t>
    </dgm:pt>
    <dgm:pt modelId="{9B2DD738-9CE2-4963-B8E5-B524BD8AC593}" type="pres">
      <dgm:prSet presAssocID="{BBEC2CA9-071D-460F-9B98-059309C083A6}" presName="hierChild1" presStyleCnt="0">
        <dgm:presLayoutVars>
          <dgm:orgChart val="1"/>
          <dgm:chPref val="1"/>
          <dgm:dir/>
          <dgm:animOne val="branch"/>
          <dgm:animLvl val="lvl"/>
          <dgm:resizeHandles/>
        </dgm:presLayoutVars>
      </dgm:prSet>
      <dgm:spPr/>
    </dgm:pt>
    <dgm:pt modelId="{BB131412-78B2-4470-86DF-EA6F279229F5}" type="pres">
      <dgm:prSet presAssocID="{B703600F-2D7E-4CC1-9ACA-96D88C8AA980}" presName="hierRoot1" presStyleCnt="0">
        <dgm:presLayoutVars>
          <dgm:hierBranch val="init"/>
        </dgm:presLayoutVars>
      </dgm:prSet>
      <dgm:spPr/>
    </dgm:pt>
    <dgm:pt modelId="{D82A1A9B-9199-4733-A3A8-1048C2F3DEDF}" type="pres">
      <dgm:prSet presAssocID="{B703600F-2D7E-4CC1-9ACA-96D88C8AA980}" presName="rootComposite1" presStyleCnt="0"/>
      <dgm:spPr/>
    </dgm:pt>
    <dgm:pt modelId="{0F672277-AC75-4797-A8BA-9C9730D1C963}" type="pres">
      <dgm:prSet presAssocID="{B703600F-2D7E-4CC1-9ACA-96D88C8AA980}" presName="rootText1" presStyleLbl="node0" presStyleIdx="0" presStyleCnt="1">
        <dgm:presLayoutVars>
          <dgm:chPref val="3"/>
        </dgm:presLayoutVars>
      </dgm:prSet>
      <dgm:spPr/>
    </dgm:pt>
    <dgm:pt modelId="{40D01FEF-CFE1-43E5-8437-7B123D5B25FF}" type="pres">
      <dgm:prSet presAssocID="{B703600F-2D7E-4CC1-9ACA-96D88C8AA980}" presName="rootConnector1" presStyleLbl="node1" presStyleIdx="0" presStyleCnt="0"/>
      <dgm:spPr/>
    </dgm:pt>
    <dgm:pt modelId="{8C2AB138-270D-489F-9E88-3662266A9A0B}" type="pres">
      <dgm:prSet presAssocID="{B703600F-2D7E-4CC1-9ACA-96D88C8AA980}" presName="hierChild2" presStyleCnt="0"/>
      <dgm:spPr/>
    </dgm:pt>
    <dgm:pt modelId="{21278472-C531-4B57-8811-155B008F17F2}" type="pres">
      <dgm:prSet presAssocID="{5C070239-EA41-4386-BFBF-0F0A12E55F25}" presName="Name37" presStyleLbl="parChTrans1D2" presStyleIdx="0" presStyleCnt="3"/>
      <dgm:spPr/>
    </dgm:pt>
    <dgm:pt modelId="{86AA8FA4-E7BC-4974-B4A3-193B6675B459}" type="pres">
      <dgm:prSet presAssocID="{EF7BAFAD-A2E5-48D0-A6F2-89EF491646D4}" presName="hierRoot2" presStyleCnt="0">
        <dgm:presLayoutVars>
          <dgm:hierBranch val="init"/>
        </dgm:presLayoutVars>
      </dgm:prSet>
      <dgm:spPr/>
    </dgm:pt>
    <dgm:pt modelId="{A634B226-8631-400D-BD1F-26498ADCA546}" type="pres">
      <dgm:prSet presAssocID="{EF7BAFAD-A2E5-48D0-A6F2-89EF491646D4}" presName="rootComposite" presStyleCnt="0"/>
      <dgm:spPr/>
    </dgm:pt>
    <dgm:pt modelId="{1764238D-0E83-400B-B20A-5733AE070093}" type="pres">
      <dgm:prSet presAssocID="{EF7BAFAD-A2E5-48D0-A6F2-89EF491646D4}" presName="rootText" presStyleLbl="node2" presStyleIdx="0" presStyleCnt="3">
        <dgm:presLayoutVars>
          <dgm:chPref val="3"/>
        </dgm:presLayoutVars>
      </dgm:prSet>
      <dgm:spPr/>
    </dgm:pt>
    <dgm:pt modelId="{E49E05C4-1602-4AF3-95C0-AFC30DD839B4}" type="pres">
      <dgm:prSet presAssocID="{EF7BAFAD-A2E5-48D0-A6F2-89EF491646D4}" presName="rootConnector" presStyleLbl="node2" presStyleIdx="0" presStyleCnt="3"/>
      <dgm:spPr/>
    </dgm:pt>
    <dgm:pt modelId="{BBF811AD-808D-408B-A903-75C62C007FCD}" type="pres">
      <dgm:prSet presAssocID="{EF7BAFAD-A2E5-48D0-A6F2-89EF491646D4}" presName="hierChild4" presStyleCnt="0"/>
      <dgm:spPr/>
    </dgm:pt>
    <dgm:pt modelId="{F9812FA8-A703-4559-B400-25470E88B29D}" type="pres">
      <dgm:prSet presAssocID="{0DE213FE-FDF8-4256-811B-1A240B95DF85}" presName="Name37" presStyleLbl="parChTrans1D3" presStyleIdx="0" presStyleCnt="11"/>
      <dgm:spPr/>
    </dgm:pt>
    <dgm:pt modelId="{9D34716E-4495-4DFA-9A8A-CC5C2C946CF0}" type="pres">
      <dgm:prSet presAssocID="{3E2189EE-11A2-4B75-BEB2-3FEE4EA195C6}" presName="hierRoot2" presStyleCnt="0">
        <dgm:presLayoutVars>
          <dgm:hierBranch val="init"/>
        </dgm:presLayoutVars>
      </dgm:prSet>
      <dgm:spPr/>
    </dgm:pt>
    <dgm:pt modelId="{7831FCDE-859B-4BC2-AC8C-A9AA4A86B12D}" type="pres">
      <dgm:prSet presAssocID="{3E2189EE-11A2-4B75-BEB2-3FEE4EA195C6}" presName="rootComposite" presStyleCnt="0"/>
      <dgm:spPr/>
    </dgm:pt>
    <dgm:pt modelId="{7D77EBB8-0C74-4907-BB8C-B4962E4FE567}" type="pres">
      <dgm:prSet presAssocID="{3E2189EE-11A2-4B75-BEB2-3FEE4EA195C6}" presName="rootText" presStyleLbl="node3" presStyleIdx="0" presStyleCnt="11">
        <dgm:presLayoutVars>
          <dgm:chPref val="3"/>
        </dgm:presLayoutVars>
      </dgm:prSet>
      <dgm:spPr/>
    </dgm:pt>
    <dgm:pt modelId="{635BC980-877A-474D-98B3-B092700868AA}" type="pres">
      <dgm:prSet presAssocID="{3E2189EE-11A2-4B75-BEB2-3FEE4EA195C6}" presName="rootConnector" presStyleLbl="node3" presStyleIdx="0" presStyleCnt="11"/>
      <dgm:spPr/>
    </dgm:pt>
    <dgm:pt modelId="{C247F790-9376-4CB3-8AFB-4A27C8B6A46D}" type="pres">
      <dgm:prSet presAssocID="{3E2189EE-11A2-4B75-BEB2-3FEE4EA195C6}" presName="hierChild4" presStyleCnt="0"/>
      <dgm:spPr/>
    </dgm:pt>
    <dgm:pt modelId="{520646B0-77B3-4BDD-BDA0-B63FE2F1C900}" type="pres">
      <dgm:prSet presAssocID="{3E2189EE-11A2-4B75-BEB2-3FEE4EA195C6}" presName="hierChild5" presStyleCnt="0"/>
      <dgm:spPr/>
    </dgm:pt>
    <dgm:pt modelId="{1D486662-4E03-44D0-9AC5-8A7D955BF483}" type="pres">
      <dgm:prSet presAssocID="{78E8783A-4448-4C8B-89D9-95738938110E}" presName="Name37" presStyleLbl="parChTrans1D3" presStyleIdx="1" presStyleCnt="11"/>
      <dgm:spPr/>
    </dgm:pt>
    <dgm:pt modelId="{B2611B33-FD00-42A2-98FC-77808801CFD0}" type="pres">
      <dgm:prSet presAssocID="{21237021-AE68-4707-962C-6B835ADD752D}" presName="hierRoot2" presStyleCnt="0">
        <dgm:presLayoutVars>
          <dgm:hierBranch val="init"/>
        </dgm:presLayoutVars>
      </dgm:prSet>
      <dgm:spPr/>
    </dgm:pt>
    <dgm:pt modelId="{A1B8A072-2BBB-49C1-90DA-60B4BB63D6A3}" type="pres">
      <dgm:prSet presAssocID="{21237021-AE68-4707-962C-6B835ADD752D}" presName="rootComposite" presStyleCnt="0"/>
      <dgm:spPr/>
    </dgm:pt>
    <dgm:pt modelId="{A3A5F64D-8B94-41B9-9691-496F50DF90A5}" type="pres">
      <dgm:prSet presAssocID="{21237021-AE68-4707-962C-6B835ADD752D}" presName="rootText" presStyleLbl="node3" presStyleIdx="1" presStyleCnt="11">
        <dgm:presLayoutVars>
          <dgm:chPref val="3"/>
        </dgm:presLayoutVars>
      </dgm:prSet>
      <dgm:spPr/>
    </dgm:pt>
    <dgm:pt modelId="{EEF4DD5E-07DA-42CB-9BA2-9F8A88FC59F5}" type="pres">
      <dgm:prSet presAssocID="{21237021-AE68-4707-962C-6B835ADD752D}" presName="rootConnector" presStyleLbl="node3" presStyleIdx="1" presStyleCnt="11"/>
      <dgm:spPr/>
    </dgm:pt>
    <dgm:pt modelId="{60BE4266-DB56-473C-BC36-EE8AED811907}" type="pres">
      <dgm:prSet presAssocID="{21237021-AE68-4707-962C-6B835ADD752D}" presName="hierChild4" presStyleCnt="0"/>
      <dgm:spPr/>
    </dgm:pt>
    <dgm:pt modelId="{CE905E89-D32A-4B9D-B37D-A3A65B24C83D}" type="pres">
      <dgm:prSet presAssocID="{21237021-AE68-4707-962C-6B835ADD752D}" presName="hierChild5" presStyleCnt="0"/>
      <dgm:spPr/>
    </dgm:pt>
    <dgm:pt modelId="{3E907620-4D60-48F9-A4A7-29F0AE1106FC}" type="pres">
      <dgm:prSet presAssocID="{16D6E219-2BAA-4FFD-ABA8-309E8FF1170E}" presName="Name37" presStyleLbl="parChTrans1D3" presStyleIdx="2" presStyleCnt="11"/>
      <dgm:spPr/>
    </dgm:pt>
    <dgm:pt modelId="{B90CB010-0281-4F97-A79A-30935196CF36}" type="pres">
      <dgm:prSet presAssocID="{7C8F386A-7782-4C87-9F45-FE91791E4B41}" presName="hierRoot2" presStyleCnt="0">
        <dgm:presLayoutVars>
          <dgm:hierBranch val="init"/>
        </dgm:presLayoutVars>
      </dgm:prSet>
      <dgm:spPr/>
    </dgm:pt>
    <dgm:pt modelId="{1C5811CE-741D-435D-AA98-46FBF3464119}" type="pres">
      <dgm:prSet presAssocID="{7C8F386A-7782-4C87-9F45-FE91791E4B41}" presName="rootComposite" presStyleCnt="0"/>
      <dgm:spPr/>
    </dgm:pt>
    <dgm:pt modelId="{C1E32ABB-66B8-40DF-BEE2-D504C85E5C63}" type="pres">
      <dgm:prSet presAssocID="{7C8F386A-7782-4C87-9F45-FE91791E4B41}" presName="rootText" presStyleLbl="node3" presStyleIdx="2" presStyleCnt="11">
        <dgm:presLayoutVars>
          <dgm:chPref val="3"/>
        </dgm:presLayoutVars>
      </dgm:prSet>
      <dgm:spPr/>
    </dgm:pt>
    <dgm:pt modelId="{840F765B-4AD5-41F1-AC5C-FA1213189068}" type="pres">
      <dgm:prSet presAssocID="{7C8F386A-7782-4C87-9F45-FE91791E4B41}" presName="rootConnector" presStyleLbl="node3" presStyleIdx="2" presStyleCnt="11"/>
      <dgm:spPr/>
    </dgm:pt>
    <dgm:pt modelId="{8C273DF3-D573-4D17-9E75-CC4D3A707640}" type="pres">
      <dgm:prSet presAssocID="{7C8F386A-7782-4C87-9F45-FE91791E4B41}" presName="hierChild4" presStyleCnt="0"/>
      <dgm:spPr/>
    </dgm:pt>
    <dgm:pt modelId="{AD18B2FD-B963-48A2-85AF-B409A314F6C1}" type="pres">
      <dgm:prSet presAssocID="{7C8F386A-7782-4C87-9F45-FE91791E4B41}" presName="hierChild5" presStyleCnt="0"/>
      <dgm:spPr/>
    </dgm:pt>
    <dgm:pt modelId="{9F26FBFE-BCDF-4697-BF6A-1792F9995B3A}" type="pres">
      <dgm:prSet presAssocID="{EF7BAFAD-A2E5-48D0-A6F2-89EF491646D4}" presName="hierChild5" presStyleCnt="0"/>
      <dgm:spPr/>
    </dgm:pt>
    <dgm:pt modelId="{B2BEC380-776E-47D0-901B-03FBFA0B034C}" type="pres">
      <dgm:prSet presAssocID="{2092CAC8-1269-4D4B-A24A-A7EADBA06020}" presName="Name37" presStyleLbl="parChTrans1D2" presStyleIdx="1" presStyleCnt="3"/>
      <dgm:spPr/>
    </dgm:pt>
    <dgm:pt modelId="{4A21950E-4127-4A25-87A3-D2D4E16BD30F}" type="pres">
      <dgm:prSet presAssocID="{B2CB67B9-3ACE-4633-95EC-E00BF71D922F}" presName="hierRoot2" presStyleCnt="0">
        <dgm:presLayoutVars>
          <dgm:hierBranch val="init"/>
        </dgm:presLayoutVars>
      </dgm:prSet>
      <dgm:spPr/>
    </dgm:pt>
    <dgm:pt modelId="{A68DAD4A-7C03-48D7-B70E-517F5052EF7E}" type="pres">
      <dgm:prSet presAssocID="{B2CB67B9-3ACE-4633-95EC-E00BF71D922F}" presName="rootComposite" presStyleCnt="0"/>
      <dgm:spPr/>
    </dgm:pt>
    <dgm:pt modelId="{ACBA77A9-CCA5-4997-90D0-4B77F3F3CF2D}" type="pres">
      <dgm:prSet presAssocID="{B2CB67B9-3ACE-4633-95EC-E00BF71D922F}" presName="rootText" presStyleLbl="node2" presStyleIdx="1" presStyleCnt="3">
        <dgm:presLayoutVars>
          <dgm:chPref val="3"/>
        </dgm:presLayoutVars>
      </dgm:prSet>
      <dgm:spPr/>
    </dgm:pt>
    <dgm:pt modelId="{8B7AB8F2-BBFE-48B8-9FD5-CBD424E20AE8}" type="pres">
      <dgm:prSet presAssocID="{B2CB67B9-3ACE-4633-95EC-E00BF71D922F}" presName="rootConnector" presStyleLbl="node2" presStyleIdx="1" presStyleCnt="3"/>
      <dgm:spPr/>
    </dgm:pt>
    <dgm:pt modelId="{2F2D8E4D-0910-4804-ACDE-2551AB3C0E11}" type="pres">
      <dgm:prSet presAssocID="{B2CB67B9-3ACE-4633-95EC-E00BF71D922F}" presName="hierChild4" presStyleCnt="0"/>
      <dgm:spPr/>
    </dgm:pt>
    <dgm:pt modelId="{5BDCD7EE-FFE8-4155-8C85-5920B84BE839}" type="pres">
      <dgm:prSet presAssocID="{D70CAE50-1C9F-4F24-849B-A309BF891F41}" presName="Name37" presStyleLbl="parChTrans1D3" presStyleIdx="3" presStyleCnt="11"/>
      <dgm:spPr/>
    </dgm:pt>
    <dgm:pt modelId="{4D2966B9-9D28-487E-AA4D-FFBF5573A602}" type="pres">
      <dgm:prSet presAssocID="{38A4E2CA-7755-4EF9-988A-853EDBAE8E0C}" presName="hierRoot2" presStyleCnt="0">
        <dgm:presLayoutVars>
          <dgm:hierBranch val="init"/>
        </dgm:presLayoutVars>
      </dgm:prSet>
      <dgm:spPr/>
    </dgm:pt>
    <dgm:pt modelId="{CD34DA4F-1B72-41B0-8957-A92812D9DD02}" type="pres">
      <dgm:prSet presAssocID="{38A4E2CA-7755-4EF9-988A-853EDBAE8E0C}" presName="rootComposite" presStyleCnt="0"/>
      <dgm:spPr/>
    </dgm:pt>
    <dgm:pt modelId="{EA8B232D-2356-459F-A535-9CD515E7ABC8}" type="pres">
      <dgm:prSet presAssocID="{38A4E2CA-7755-4EF9-988A-853EDBAE8E0C}" presName="rootText" presStyleLbl="node3" presStyleIdx="3" presStyleCnt="11">
        <dgm:presLayoutVars>
          <dgm:chPref val="3"/>
        </dgm:presLayoutVars>
      </dgm:prSet>
      <dgm:spPr/>
    </dgm:pt>
    <dgm:pt modelId="{55B2C860-2480-4C9F-B24C-D98B99C0A820}" type="pres">
      <dgm:prSet presAssocID="{38A4E2CA-7755-4EF9-988A-853EDBAE8E0C}" presName="rootConnector" presStyleLbl="node3" presStyleIdx="3" presStyleCnt="11"/>
      <dgm:spPr/>
    </dgm:pt>
    <dgm:pt modelId="{32B2153D-1A7D-46CB-8E1F-78CD4AD06A6A}" type="pres">
      <dgm:prSet presAssocID="{38A4E2CA-7755-4EF9-988A-853EDBAE8E0C}" presName="hierChild4" presStyleCnt="0"/>
      <dgm:spPr/>
    </dgm:pt>
    <dgm:pt modelId="{1CFA8181-C241-4EFD-93D2-7333877F27F8}" type="pres">
      <dgm:prSet presAssocID="{38A4E2CA-7755-4EF9-988A-853EDBAE8E0C}" presName="hierChild5" presStyleCnt="0"/>
      <dgm:spPr/>
    </dgm:pt>
    <dgm:pt modelId="{6D720FD1-83D2-4CE8-A0B9-CCC01A4B4658}" type="pres">
      <dgm:prSet presAssocID="{132C52A6-89B0-4EA8-AD88-B67C16F72068}" presName="Name37" presStyleLbl="parChTrans1D3" presStyleIdx="4" presStyleCnt="11"/>
      <dgm:spPr/>
    </dgm:pt>
    <dgm:pt modelId="{787C62BA-2DB8-4469-9D98-68A808CD3872}" type="pres">
      <dgm:prSet presAssocID="{2463A97D-9724-488A-A887-1EAB5C529C7A}" presName="hierRoot2" presStyleCnt="0">
        <dgm:presLayoutVars>
          <dgm:hierBranch val="init"/>
        </dgm:presLayoutVars>
      </dgm:prSet>
      <dgm:spPr/>
    </dgm:pt>
    <dgm:pt modelId="{FA5FF598-C924-4B58-A0DF-A671F14C01BA}" type="pres">
      <dgm:prSet presAssocID="{2463A97D-9724-488A-A887-1EAB5C529C7A}" presName="rootComposite" presStyleCnt="0"/>
      <dgm:spPr/>
    </dgm:pt>
    <dgm:pt modelId="{07FC0DAC-9DCB-4D43-A43B-333F703B1E60}" type="pres">
      <dgm:prSet presAssocID="{2463A97D-9724-488A-A887-1EAB5C529C7A}" presName="rootText" presStyleLbl="node3" presStyleIdx="4" presStyleCnt="11">
        <dgm:presLayoutVars>
          <dgm:chPref val="3"/>
        </dgm:presLayoutVars>
      </dgm:prSet>
      <dgm:spPr/>
    </dgm:pt>
    <dgm:pt modelId="{764C7076-74F8-422E-8A94-6A048BD65112}" type="pres">
      <dgm:prSet presAssocID="{2463A97D-9724-488A-A887-1EAB5C529C7A}" presName="rootConnector" presStyleLbl="node3" presStyleIdx="4" presStyleCnt="11"/>
      <dgm:spPr/>
    </dgm:pt>
    <dgm:pt modelId="{1C086F4E-4497-42AD-A03C-5AB2B1B6C4BC}" type="pres">
      <dgm:prSet presAssocID="{2463A97D-9724-488A-A887-1EAB5C529C7A}" presName="hierChild4" presStyleCnt="0"/>
      <dgm:spPr/>
    </dgm:pt>
    <dgm:pt modelId="{02B4337B-7FE8-41CF-B4E1-FD45B5D4A2D3}" type="pres">
      <dgm:prSet presAssocID="{2463A97D-9724-488A-A887-1EAB5C529C7A}" presName="hierChild5" presStyleCnt="0"/>
      <dgm:spPr/>
    </dgm:pt>
    <dgm:pt modelId="{45ADEFD4-66D8-423F-B0A4-F416196DEB10}" type="pres">
      <dgm:prSet presAssocID="{9990C09A-0C25-4C0C-8C9B-87B7D9D3BA2A}" presName="Name37" presStyleLbl="parChTrans1D3" presStyleIdx="5" presStyleCnt="11"/>
      <dgm:spPr/>
    </dgm:pt>
    <dgm:pt modelId="{673D850F-0E49-4FA1-BC7D-CBF4D1FED729}" type="pres">
      <dgm:prSet presAssocID="{07BC8663-E9F5-404E-B431-502628742714}" presName="hierRoot2" presStyleCnt="0">
        <dgm:presLayoutVars>
          <dgm:hierBranch val="init"/>
        </dgm:presLayoutVars>
      </dgm:prSet>
      <dgm:spPr/>
    </dgm:pt>
    <dgm:pt modelId="{49DA52E6-77F2-4A2D-AE75-6159E2A18C0D}" type="pres">
      <dgm:prSet presAssocID="{07BC8663-E9F5-404E-B431-502628742714}" presName="rootComposite" presStyleCnt="0"/>
      <dgm:spPr/>
    </dgm:pt>
    <dgm:pt modelId="{9375DE96-B8A0-4D49-A542-ECC89AAAE109}" type="pres">
      <dgm:prSet presAssocID="{07BC8663-E9F5-404E-B431-502628742714}" presName="rootText" presStyleLbl="node3" presStyleIdx="5" presStyleCnt="11">
        <dgm:presLayoutVars>
          <dgm:chPref val="3"/>
        </dgm:presLayoutVars>
      </dgm:prSet>
      <dgm:spPr/>
    </dgm:pt>
    <dgm:pt modelId="{649D88A2-16F6-451D-976E-CFB799BFDAEF}" type="pres">
      <dgm:prSet presAssocID="{07BC8663-E9F5-404E-B431-502628742714}" presName="rootConnector" presStyleLbl="node3" presStyleIdx="5" presStyleCnt="11"/>
      <dgm:spPr/>
    </dgm:pt>
    <dgm:pt modelId="{574E18D4-AF4C-49A8-81A3-600A630A0E5B}" type="pres">
      <dgm:prSet presAssocID="{07BC8663-E9F5-404E-B431-502628742714}" presName="hierChild4" presStyleCnt="0"/>
      <dgm:spPr/>
    </dgm:pt>
    <dgm:pt modelId="{8BEAA539-2070-4265-A078-75D33AD9405A}" type="pres">
      <dgm:prSet presAssocID="{07BC8663-E9F5-404E-B431-502628742714}" presName="hierChild5" presStyleCnt="0"/>
      <dgm:spPr/>
    </dgm:pt>
    <dgm:pt modelId="{DF01CE85-65BC-4057-83CB-21C03A25583D}" type="pres">
      <dgm:prSet presAssocID="{812E8E25-A3DC-4F94-ABAF-D0B3F8AEBAAE}" presName="Name37" presStyleLbl="parChTrans1D3" presStyleIdx="6" presStyleCnt="11"/>
      <dgm:spPr/>
    </dgm:pt>
    <dgm:pt modelId="{CA1732CA-0320-46AD-8190-0906F8C3C37B}" type="pres">
      <dgm:prSet presAssocID="{92C27682-0573-4677-BE23-18438B68BEF2}" presName="hierRoot2" presStyleCnt="0">
        <dgm:presLayoutVars>
          <dgm:hierBranch val="init"/>
        </dgm:presLayoutVars>
      </dgm:prSet>
      <dgm:spPr/>
    </dgm:pt>
    <dgm:pt modelId="{8CCA6438-967A-4F81-B2E8-C87779623CCD}" type="pres">
      <dgm:prSet presAssocID="{92C27682-0573-4677-BE23-18438B68BEF2}" presName="rootComposite" presStyleCnt="0"/>
      <dgm:spPr/>
    </dgm:pt>
    <dgm:pt modelId="{5250B587-48BE-40C4-A354-59B6A757D998}" type="pres">
      <dgm:prSet presAssocID="{92C27682-0573-4677-BE23-18438B68BEF2}" presName="rootText" presStyleLbl="node3" presStyleIdx="6" presStyleCnt="11">
        <dgm:presLayoutVars>
          <dgm:chPref val="3"/>
        </dgm:presLayoutVars>
      </dgm:prSet>
      <dgm:spPr/>
    </dgm:pt>
    <dgm:pt modelId="{A48E848B-A6A1-4DB8-BDD2-830264479A82}" type="pres">
      <dgm:prSet presAssocID="{92C27682-0573-4677-BE23-18438B68BEF2}" presName="rootConnector" presStyleLbl="node3" presStyleIdx="6" presStyleCnt="11"/>
      <dgm:spPr/>
    </dgm:pt>
    <dgm:pt modelId="{BF2C9806-C090-41AD-9EA2-E324DCC3EC87}" type="pres">
      <dgm:prSet presAssocID="{92C27682-0573-4677-BE23-18438B68BEF2}" presName="hierChild4" presStyleCnt="0"/>
      <dgm:spPr/>
    </dgm:pt>
    <dgm:pt modelId="{54DBD10A-6C4E-4A91-81C2-361D309BD659}" type="pres">
      <dgm:prSet presAssocID="{92C27682-0573-4677-BE23-18438B68BEF2}" presName="hierChild5" presStyleCnt="0"/>
      <dgm:spPr/>
    </dgm:pt>
    <dgm:pt modelId="{2822902E-676D-484C-BF37-CC66254242E3}" type="pres">
      <dgm:prSet presAssocID="{99CEF006-2800-4361-8D66-4B6D6381B472}" presName="Name37" presStyleLbl="parChTrans1D3" presStyleIdx="7" presStyleCnt="11"/>
      <dgm:spPr/>
    </dgm:pt>
    <dgm:pt modelId="{0582873C-F869-4036-AA2C-8EEA76049352}" type="pres">
      <dgm:prSet presAssocID="{077543B7-C7EA-4B39-BEB6-D2976FF01F2C}" presName="hierRoot2" presStyleCnt="0">
        <dgm:presLayoutVars>
          <dgm:hierBranch val="init"/>
        </dgm:presLayoutVars>
      </dgm:prSet>
      <dgm:spPr/>
    </dgm:pt>
    <dgm:pt modelId="{519AC4B1-E9D5-4C91-859A-98D3900D089B}" type="pres">
      <dgm:prSet presAssocID="{077543B7-C7EA-4B39-BEB6-D2976FF01F2C}" presName="rootComposite" presStyleCnt="0"/>
      <dgm:spPr/>
    </dgm:pt>
    <dgm:pt modelId="{344D9CB6-A02E-4154-A1EF-DFC1D26C99B6}" type="pres">
      <dgm:prSet presAssocID="{077543B7-C7EA-4B39-BEB6-D2976FF01F2C}" presName="rootText" presStyleLbl="node3" presStyleIdx="7" presStyleCnt="11">
        <dgm:presLayoutVars>
          <dgm:chPref val="3"/>
        </dgm:presLayoutVars>
      </dgm:prSet>
      <dgm:spPr/>
    </dgm:pt>
    <dgm:pt modelId="{23F25BFF-09FD-4E38-9955-F601ADD431B0}" type="pres">
      <dgm:prSet presAssocID="{077543B7-C7EA-4B39-BEB6-D2976FF01F2C}" presName="rootConnector" presStyleLbl="node3" presStyleIdx="7" presStyleCnt="11"/>
      <dgm:spPr/>
    </dgm:pt>
    <dgm:pt modelId="{7E78FB4F-DD31-4939-ACE9-27138C9E6928}" type="pres">
      <dgm:prSet presAssocID="{077543B7-C7EA-4B39-BEB6-D2976FF01F2C}" presName="hierChild4" presStyleCnt="0"/>
      <dgm:spPr/>
    </dgm:pt>
    <dgm:pt modelId="{642573B7-2C25-4263-B9C9-9AB98F860A6E}" type="pres">
      <dgm:prSet presAssocID="{077543B7-C7EA-4B39-BEB6-D2976FF01F2C}" presName="hierChild5" presStyleCnt="0"/>
      <dgm:spPr/>
    </dgm:pt>
    <dgm:pt modelId="{EE66FDBD-A156-465D-979B-34D1F38353E1}" type="pres">
      <dgm:prSet presAssocID="{28E27D1E-86B6-423E-A0DA-4DD0C609E2D2}" presName="Name37" presStyleLbl="parChTrans1D3" presStyleIdx="8" presStyleCnt="11"/>
      <dgm:spPr/>
    </dgm:pt>
    <dgm:pt modelId="{E09DFDDB-101D-4285-B122-C3DCE37E067E}" type="pres">
      <dgm:prSet presAssocID="{E32F74BF-2CCD-4BD7-8F51-3613AF465567}" presName="hierRoot2" presStyleCnt="0">
        <dgm:presLayoutVars>
          <dgm:hierBranch val="init"/>
        </dgm:presLayoutVars>
      </dgm:prSet>
      <dgm:spPr/>
    </dgm:pt>
    <dgm:pt modelId="{A7D61B9A-4743-4158-8A82-1E6F733DF0BD}" type="pres">
      <dgm:prSet presAssocID="{E32F74BF-2CCD-4BD7-8F51-3613AF465567}" presName="rootComposite" presStyleCnt="0"/>
      <dgm:spPr/>
    </dgm:pt>
    <dgm:pt modelId="{3677AD31-9B0E-46B1-8360-388E220A3EBE}" type="pres">
      <dgm:prSet presAssocID="{E32F74BF-2CCD-4BD7-8F51-3613AF465567}" presName="rootText" presStyleLbl="node3" presStyleIdx="8" presStyleCnt="11">
        <dgm:presLayoutVars>
          <dgm:chPref val="3"/>
        </dgm:presLayoutVars>
      </dgm:prSet>
      <dgm:spPr/>
    </dgm:pt>
    <dgm:pt modelId="{4272BB6A-546E-40C9-8899-BCE77EEFF7E7}" type="pres">
      <dgm:prSet presAssocID="{E32F74BF-2CCD-4BD7-8F51-3613AF465567}" presName="rootConnector" presStyleLbl="node3" presStyleIdx="8" presStyleCnt="11"/>
      <dgm:spPr/>
    </dgm:pt>
    <dgm:pt modelId="{A09F93A7-9FA8-4C6B-AC2B-B316972A8D6A}" type="pres">
      <dgm:prSet presAssocID="{E32F74BF-2CCD-4BD7-8F51-3613AF465567}" presName="hierChild4" presStyleCnt="0"/>
      <dgm:spPr/>
    </dgm:pt>
    <dgm:pt modelId="{A0D6139A-0160-4267-BCE4-1970663EC7FA}" type="pres">
      <dgm:prSet presAssocID="{E32F74BF-2CCD-4BD7-8F51-3613AF465567}" presName="hierChild5" presStyleCnt="0"/>
      <dgm:spPr/>
    </dgm:pt>
    <dgm:pt modelId="{650D9C77-F8F2-410B-9C7A-CF6F893D2D03}" type="pres">
      <dgm:prSet presAssocID="{B2CB67B9-3ACE-4633-95EC-E00BF71D922F}" presName="hierChild5" presStyleCnt="0"/>
      <dgm:spPr/>
    </dgm:pt>
    <dgm:pt modelId="{FCB9FC07-9E1A-456A-9901-CA0E60A92270}" type="pres">
      <dgm:prSet presAssocID="{EBB9CF36-A9E5-4BB1-99F5-76B6B8C2ED92}" presName="Name37" presStyleLbl="parChTrans1D2" presStyleIdx="2" presStyleCnt="3"/>
      <dgm:spPr/>
    </dgm:pt>
    <dgm:pt modelId="{8E071FE3-F6CE-4D1E-AE17-F21ADA2D063B}" type="pres">
      <dgm:prSet presAssocID="{6E4802DB-0047-4C29-AB22-DE72DF7F96CC}" presName="hierRoot2" presStyleCnt="0">
        <dgm:presLayoutVars>
          <dgm:hierBranch val="init"/>
        </dgm:presLayoutVars>
      </dgm:prSet>
      <dgm:spPr/>
    </dgm:pt>
    <dgm:pt modelId="{C0705A81-C7D1-43DB-BAB7-EC378F85BFBA}" type="pres">
      <dgm:prSet presAssocID="{6E4802DB-0047-4C29-AB22-DE72DF7F96CC}" presName="rootComposite" presStyleCnt="0"/>
      <dgm:spPr/>
    </dgm:pt>
    <dgm:pt modelId="{7869DA37-34EA-4B4C-B5A3-D9AF84F8A196}" type="pres">
      <dgm:prSet presAssocID="{6E4802DB-0047-4C29-AB22-DE72DF7F96CC}" presName="rootText" presStyleLbl="node2" presStyleIdx="2" presStyleCnt="3">
        <dgm:presLayoutVars>
          <dgm:chPref val="3"/>
        </dgm:presLayoutVars>
      </dgm:prSet>
      <dgm:spPr/>
    </dgm:pt>
    <dgm:pt modelId="{0EE10954-CC46-4310-B814-2F1323300AF8}" type="pres">
      <dgm:prSet presAssocID="{6E4802DB-0047-4C29-AB22-DE72DF7F96CC}" presName="rootConnector" presStyleLbl="node2" presStyleIdx="2" presStyleCnt="3"/>
      <dgm:spPr/>
    </dgm:pt>
    <dgm:pt modelId="{4B44A8D7-104A-4BA6-ABEC-83B6379104FB}" type="pres">
      <dgm:prSet presAssocID="{6E4802DB-0047-4C29-AB22-DE72DF7F96CC}" presName="hierChild4" presStyleCnt="0"/>
      <dgm:spPr/>
    </dgm:pt>
    <dgm:pt modelId="{BF925EA2-C418-4963-92CA-F008872F042A}" type="pres">
      <dgm:prSet presAssocID="{79C9B210-22AE-4529-ADD7-5DE09BBD8FF8}" presName="Name37" presStyleLbl="parChTrans1D3" presStyleIdx="9" presStyleCnt="11"/>
      <dgm:spPr/>
    </dgm:pt>
    <dgm:pt modelId="{733A108B-AFA5-4299-8AA4-18DA335C6C14}" type="pres">
      <dgm:prSet presAssocID="{341A3EA1-1CD1-4A43-85BC-3E6C644C1CAA}" presName="hierRoot2" presStyleCnt="0">
        <dgm:presLayoutVars>
          <dgm:hierBranch val="init"/>
        </dgm:presLayoutVars>
      </dgm:prSet>
      <dgm:spPr/>
    </dgm:pt>
    <dgm:pt modelId="{3456F51D-DFAC-4266-B347-696ED8E59CED}" type="pres">
      <dgm:prSet presAssocID="{341A3EA1-1CD1-4A43-85BC-3E6C644C1CAA}" presName="rootComposite" presStyleCnt="0"/>
      <dgm:spPr/>
    </dgm:pt>
    <dgm:pt modelId="{A2DE95F0-E2B3-407D-BE49-5B3A1A542B6E}" type="pres">
      <dgm:prSet presAssocID="{341A3EA1-1CD1-4A43-85BC-3E6C644C1CAA}" presName="rootText" presStyleLbl="node3" presStyleIdx="9" presStyleCnt="11">
        <dgm:presLayoutVars>
          <dgm:chPref val="3"/>
        </dgm:presLayoutVars>
      </dgm:prSet>
      <dgm:spPr/>
    </dgm:pt>
    <dgm:pt modelId="{CD8A4EFE-115B-4D86-A954-1796DC8EA4D0}" type="pres">
      <dgm:prSet presAssocID="{341A3EA1-1CD1-4A43-85BC-3E6C644C1CAA}" presName="rootConnector" presStyleLbl="node3" presStyleIdx="9" presStyleCnt="11"/>
      <dgm:spPr/>
    </dgm:pt>
    <dgm:pt modelId="{EF257492-3ECC-4DF9-902F-56537B23F674}" type="pres">
      <dgm:prSet presAssocID="{341A3EA1-1CD1-4A43-85BC-3E6C644C1CAA}" presName="hierChild4" presStyleCnt="0"/>
      <dgm:spPr/>
    </dgm:pt>
    <dgm:pt modelId="{CE77BC1C-0875-4E60-A2D9-8FF432BAAE84}" type="pres">
      <dgm:prSet presAssocID="{341A3EA1-1CD1-4A43-85BC-3E6C644C1CAA}" presName="hierChild5" presStyleCnt="0"/>
      <dgm:spPr/>
    </dgm:pt>
    <dgm:pt modelId="{7D73CE28-42C3-45CF-BCD3-CA83A456204B}" type="pres">
      <dgm:prSet presAssocID="{ED7B3F0F-5FF4-47D1-A3C7-D8F6224DE389}" presName="Name37" presStyleLbl="parChTrans1D3" presStyleIdx="10" presStyleCnt="11"/>
      <dgm:spPr/>
    </dgm:pt>
    <dgm:pt modelId="{379B7808-DCB6-46EA-A94C-5ABB2AE165B8}" type="pres">
      <dgm:prSet presAssocID="{65D8CFEF-DB29-4746-BC44-0498B656DD5A}" presName="hierRoot2" presStyleCnt="0">
        <dgm:presLayoutVars>
          <dgm:hierBranch val="init"/>
        </dgm:presLayoutVars>
      </dgm:prSet>
      <dgm:spPr/>
    </dgm:pt>
    <dgm:pt modelId="{289BAB1B-DBB0-4462-BF3A-D08D46570A64}" type="pres">
      <dgm:prSet presAssocID="{65D8CFEF-DB29-4746-BC44-0498B656DD5A}" presName="rootComposite" presStyleCnt="0"/>
      <dgm:spPr/>
    </dgm:pt>
    <dgm:pt modelId="{D103A14E-B9DD-4EB5-AD34-CD3EB4C7B81D}" type="pres">
      <dgm:prSet presAssocID="{65D8CFEF-DB29-4746-BC44-0498B656DD5A}" presName="rootText" presStyleLbl="node3" presStyleIdx="10" presStyleCnt="11">
        <dgm:presLayoutVars>
          <dgm:chPref val="3"/>
        </dgm:presLayoutVars>
      </dgm:prSet>
      <dgm:spPr/>
    </dgm:pt>
    <dgm:pt modelId="{CD58253B-7346-47AF-A516-DF31FC9FE3F3}" type="pres">
      <dgm:prSet presAssocID="{65D8CFEF-DB29-4746-BC44-0498B656DD5A}" presName="rootConnector" presStyleLbl="node3" presStyleIdx="10" presStyleCnt="11"/>
      <dgm:spPr/>
    </dgm:pt>
    <dgm:pt modelId="{253DBB96-EB9D-49A4-928F-2F1CDD91740F}" type="pres">
      <dgm:prSet presAssocID="{65D8CFEF-DB29-4746-BC44-0498B656DD5A}" presName="hierChild4" presStyleCnt="0"/>
      <dgm:spPr/>
    </dgm:pt>
    <dgm:pt modelId="{322FB79F-A1B1-4748-AE5A-3094B3A4ACAA}" type="pres">
      <dgm:prSet presAssocID="{65D8CFEF-DB29-4746-BC44-0498B656DD5A}" presName="hierChild5" presStyleCnt="0"/>
      <dgm:spPr/>
    </dgm:pt>
    <dgm:pt modelId="{42B1D088-3867-4B3F-BDE9-2ECD91442E66}" type="pres">
      <dgm:prSet presAssocID="{6E4802DB-0047-4C29-AB22-DE72DF7F96CC}" presName="hierChild5" presStyleCnt="0"/>
      <dgm:spPr/>
    </dgm:pt>
    <dgm:pt modelId="{0C1BC594-97E2-44C6-AB55-26C14650BC1D}" type="pres">
      <dgm:prSet presAssocID="{B703600F-2D7E-4CC1-9ACA-96D88C8AA980}" presName="hierChild3" presStyleCnt="0"/>
      <dgm:spPr/>
    </dgm:pt>
  </dgm:ptLst>
  <dgm:cxnLst>
    <dgm:cxn modelId="{3A2B2A02-133B-44F9-9F2E-2F51A874FC6B}" type="presOf" srcId="{79C9B210-22AE-4529-ADD7-5DE09BBD8FF8}" destId="{BF925EA2-C418-4963-92CA-F008872F042A}" srcOrd="0" destOrd="0" presId="urn:microsoft.com/office/officeart/2005/8/layout/orgChart1"/>
    <dgm:cxn modelId="{655C3F0B-98CA-42B3-889B-1591324ADC0F}" srcId="{B2CB67B9-3ACE-4633-95EC-E00BF71D922F}" destId="{2463A97D-9724-488A-A887-1EAB5C529C7A}" srcOrd="1" destOrd="0" parTransId="{132C52A6-89B0-4EA8-AD88-B67C16F72068}" sibTransId="{6472A8E4-DE7A-43EB-98DA-872A3CE672F5}"/>
    <dgm:cxn modelId="{771E070F-FBDB-4395-BCF1-45471C93FF85}" type="presOf" srcId="{077543B7-C7EA-4B39-BEB6-D2976FF01F2C}" destId="{344D9CB6-A02E-4154-A1EF-DFC1D26C99B6}" srcOrd="0" destOrd="0" presId="urn:microsoft.com/office/officeart/2005/8/layout/orgChart1"/>
    <dgm:cxn modelId="{8D300813-F50D-456D-B6CF-29F331175120}" type="presOf" srcId="{99CEF006-2800-4361-8D66-4B6D6381B472}" destId="{2822902E-676D-484C-BF37-CC66254242E3}" srcOrd="0" destOrd="0" presId="urn:microsoft.com/office/officeart/2005/8/layout/orgChart1"/>
    <dgm:cxn modelId="{F45E6119-D7F5-4488-A619-F5F3606B9E9D}" type="presOf" srcId="{38A4E2CA-7755-4EF9-988A-853EDBAE8E0C}" destId="{EA8B232D-2356-459F-A535-9CD515E7ABC8}" srcOrd="0" destOrd="0" presId="urn:microsoft.com/office/officeart/2005/8/layout/orgChart1"/>
    <dgm:cxn modelId="{E61A861F-CB6D-465E-B81D-88DD9628ADC8}" type="presOf" srcId="{6E4802DB-0047-4C29-AB22-DE72DF7F96CC}" destId="{0EE10954-CC46-4310-B814-2F1323300AF8}" srcOrd="1" destOrd="0" presId="urn:microsoft.com/office/officeart/2005/8/layout/orgChart1"/>
    <dgm:cxn modelId="{20379020-CF93-4BD7-8AA3-FFCF46279586}" srcId="{6E4802DB-0047-4C29-AB22-DE72DF7F96CC}" destId="{341A3EA1-1CD1-4A43-85BC-3E6C644C1CAA}" srcOrd="0" destOrd="0" parTransId="{79C9B210-22AE-4529-ADD7-5DE09BBD8FF8}" sibTransId="{C87366AE-4DFE-4890-85A6-DCDE5E3ADBBD}"/>
    <dgm:cxn modelId="{8C9A0B2E-0E4B-44FA-9543-3AA621BF19B6}" type="presOf" srcId="{07BC8663-E9F5-404E-B431-502628742714}" destId="{649D88A2-16F6-451D-976E-CFB799BFDAEF}" srcOrd="1" destOrd="0" presId="urn:microsoft.com/office/officeart/2005/8/layout/orgChart1"/>
    <dgm:cxn modelId="{5ACCF52E-800C-4F3E-907B-A40A6BE328A0}" type="presOf" srcId="{ED7B3F0F-5FF4-47D1-A3C7-D8F6224DE389}" destId="{7D73CE28-42C3-45CF-BCD3-CA83A456204B}" srcOrd="0" destOrd="0" presId="urn:microsoft.com/office/officeart/2005/8/layout/orgChart1"/>
    <dgm:cxn modelId="{995A5A31-BA79-4F08-A735-B91F9916B779}" type="presOf" srcId="{BBEC2CA9-071D-460F-9B98-059309C083A6}" destId="{9B2DD738-9CE2-4963-B8E5-B524BD8AC593}" srcOrd="0" destOrd="0" presId="urn:microsoft.com/office/officeart/2005/8/layout/orgChart1"/>
    <dgm:cxn modelId="{F5F59833-ADFD-4FA4-A1B1-8B800B73B5EE}" type="presOf" srcId="{92C27682-0573-4677-BE23-18438B68BEF2}" destId="{A48E848B-A6A1-4DB8-BDD2-830264479A82}" srcOrd="1" destOrd="0" presId="urn:microsoft.com/office/officeart/2005/8/layout/orgChart1"/>
    <dgm:cxn modelId="{1D42DB34-2F20-4431-828F-78AD71D03B4B}" type="presOf" srcId="{3E2189EE-11A2-4B75-BEB2-3FEE4EA195C6}" destId="{7D77EBB8-0C74-4907-BB8C-B4962E4FE567}" srcOrd="0" destOrd="0" presId="urn:microsoft.com/office/officeart/2005/8/layout/orgChart1"/>
    <dgm:cxn modelId="{8A701138-4AE0-4222-8665-91B89E6F27CC}" type="presOf" srcId="{341A3EA1-1CD1-4A43-85BC-3E6C644C1CAA}" destId="{A2DE95F0-E2B3-407D-BE49-5B3A1A542B6E}" srcOrd="0" destOrd="0" presId="urn:microsoft.com/office/officeart/2005/8/layout/orgChart1"/>
    <dgm:cxn modelId="{A7D71640-E63C-4F20-BD9B-EF3B40E07E86}" srcId="{EF7BAFAD-A2E5-48D0-A6F2-89EF491646D4}" destId="{7C8F386A-7782-4C87-9F45-FE91791E4B41}" srcOrd="2" destOrd="0" parTransId="{16D6E219-2BAA-4FFD-ABA8-309E8FF1170E}" sibTransId="{579AB893-509C-49D5-B9C3-664EB26265BB}"/>
    <dgm:cxn modelId="{FFA8F85B-C834-4F15-974B-C36F0DC3EB32}" type="presOf" srcId="{9990C09A-0C25-4C0C-8C9B-87B7D9D3BA2A}" destId="{45ADEFD4-66D8-423F-B0A4-F416196DEB10}" srcOrd="0" destOrd="0" presId="urn:microsoft.com/office/officeart/2005/8/layout/orgChart1"/>
    <dgm:cxn modelId="{AA25F462-3DD7-491C-84B6-88F0E92D4D70}" type="presOf" srcId="{B703600F-2D7E-4CC1-9ACA-96D88C8AA980}" destId="{40D01FEF-CFE1-43E5-8437-7B123D5B25FF}" srcOrd="1" destOrd="0" presId="urn:microsoft.com/office/officeart/2005/8/layout/orgChart1"/>
    <dgm:cxn modelId="{4B35A343-7902-4DAE-95F0-FCEAB28DC631}" type="presOf" srcId="{21237021-AE68-4707-962C-6B835ADD752D}" destId="{A3A5F64D-8B94-41B9-9691-496F50DF90A5}" srcOrd="0" destOrd="0" presId="urn:microsoft.com/office/officeart/2005/8/layout/orgChart1"/>
    <dgm:cxn modelId="{BBEC0E64-E60B-4573-A604-BA9704E56A4D}" srcId="{B703600F-2D7E-4CC1-9ACA-96D88C8AA980}" destId="{EF7BAFAD-A2E5-48D0-A6F2-89EF491646D4}" srcOrd="0" destOrd="0" parTransId="{5C070239-EA41-4386-BFBF-0F0A12E55F25}" sibTransId="{E41CE3B2-AF31-4B04-AC14-DFDDC1560657}"/>
    <dgm:cxn modelId="{37534144-468E-4366-9924-E6CF234A804B}" type="presOf" srcId="{16D6E219-2BAA-4FFD-ABA8-309E8FF1170E}" destId="{3E907620-4D60-48F9-A4A7-29F0AE1106FC}" srcOrd="0" destOrd="0" presId="urn:microsoft.com/office/officeart/2005/8/layout/orgChart1"/>
    <dgm:cxn modelId="{154A5D65-EAEA-429F-ADC0-A872591C23E9}" type="presOf" srcId="{92C27682-0573-4677-BE23-18438B68BEF2}" destId="{5250B587-48BE-40C4-A354-59B6A757D998}" srcOrd="0" destOrd="0" presId="urn:microsoft.com/office/officeart/2005/8/layout/orgChart1"/>
    <dgm:cxn modelId="{9A3EE645-4D07-4844-88DF-0308D3A242B9}" type="presOf" srcId="{B2CB67B9-3ACE-4633-95EC-E00BF71D922F}" destId="{8B7AB8F2-BBFE-48B8-9FD5-CBD424E20AE8}" srcOrd="1" destOrd="0" presId="urn:microsoft.com/office/officeart/2005/8/layout/orgChart1"/>
    <dgm:cxn modelId="{291EF565-F88E-42A5-A4AD-2F08C5454522}" type="presOf" srcId="{38A4E2CA-7755-4EF9-988A-853EDBAE8E0C}" destId="{55B2C860-2480-4C9F-B24C-D98B99C0A820}" srcOrd="1" destOrd="0" presId="urn:microsoft.com/office/officeart/2005/8/layout/orgChart1"/>
    <dgm:cxn modelId="{14DB4346-3985-4FEA-A6C1-B58B97F558A7}" srcId="{BBEC2CA9-071D-460F-9B98-059309C083A6}" destId="{B703600F-2D7E-4CC1-9ACA-96D88C8AA980}" srcOrd="0" destOrd="0" parTransId="{51328752-2604-4B37-AC04-AE006014903E}" sibTransId="{71EF2B44-80FF-4D8A-B93E-FD59F27C6AE1}"/>
    <dgm:cxn modelId="{D4F30E49-FF73-43AB-8D8E-3E7F3A207E07}" type="presOf" srcId="{2092CAC8-1269-4D4B-A24A-A7EADBA06020}" destId="{B2BEC380-776E-47D0-901B-03FBFA0B034C}" srcOrd="0" destOrd="0" presId="urn:microsoft.com/office/officeart/2005/8/layout/orgChart1"/>
    <dgm:cxn modelId="{49012F6E-CF17-4FC0-BC86-976F4189B6E4}" type="presOf" srcId="{65D8CFEF-DB29-4746-BC44-0498B656DD5A}" destId="{CD58253B-7346-47AF-A516-DF31FC9FE3F3}" srcOrd="1" destOrd="0" presId="urn:microsoft.com/office/officeart/2005/8/layout/orgChart1"/>
    <dgm:cxn modelId="{3A610550-204B-40C9-960D-FC4BBF4EC285}" type="presOf" srcId="{077543B7-C7EA-4B39-BEB6-D2976FF01F2C}" destId="{23F25BFF-09FD-4E38-9955-F601ADD431B0}" srcOrd="1" destOrd="0" presId="urn:microsoft.com/office/officeart/2005/8/layout/orgChart1"/>
    <dgm:cxn modelId="{4181DB72-65E9-4311-93E4-1BD2E4BAF757}" type="presOf" srcId="{EF7BAFAD-A2E5-48D0-A6F2-89EF491646D4}" destId="{1764238D-0E83-400B-B20A-5733AE070093}" srcOrd="0" destOrd="0" presId="urn:microsoft.com/office/officeart/2005/8/layout/orgChart1"/>
    <dgm:cxn modelId="{14F40553-93F1-4E11-A4C8-9AE0AD8CD410}" srcId="{B703600F-2D7E-4CC1-9ACA-96D88C8AA980}" destId="{6E4802DB-0047-4C29-AB22-DE72DF7F96CC}" srcOrd="2" destOrd="0" parTransId="{EBB9CF36-A9E5-4BB1-99F5-76B6B8C2ED92}" sibTransId="{26177F90-92FA-43BD-8CCE-CCEE5ECF2B94}"/>
    <dgm:cxn modelId="{CACDEB78-0173-445E-B768-FBADEBE8366C}" type="presOf" srcId="{132C52A6-89B0-4EA8-AD88-B67C16F72068}" destId="{6D720FD1-83D2-4CE8-A0B9-CCC01A4B4658}" srcOrd="0" destOrd="0" presId="urn:microsoft.com/office/officeart/2005/8/layout/orgChart1"/>
    <dgm:cxn modelId="{FE995D5A-4E67-4A11-ABD3-F862E0343658}" type="presOf" srcId="{EBB9CF36-A9E5-4BB1-99F5-76B6B8C2ED92}" destId="{FCB9FC07-9E1A-456A-9901-CA0E60A92270}" srcOrd="0" destOrd="0" presId="urn:microsoft.com/office/officeart/2005/8/layout/orgChart1"/>
    <dgm:cxn modelId="{55892A7B-24E5-4A8F-B70E-018FC104CABE}" type="presOf" srcId="{341A3EA1-1CD1-4A43-85BC-3E6C644C1CAA}" destId="{CD8A4EFE-115B-4D86-A954-1796DC8EA4D0}" srcOrd="1" destOrd="0" presId="urn:microsoft.com/office/officeart/2005/8/layout/orgChart1"/>
    <dgm:cxn modelId="{C49B0683-748D-418D-B1B0-E8BB947C9C6F}" type="presOf" srcId="{28E27D1E-86B6-423E-A0DA-4DD0C609E2D2}" destId="{EE66FDBD-A156-465D-979B-34D1F38353E1}" srcOrd="0" destOrd="0" presId="urn:microsoft.com/office/officeart/2005/8/layout/orgChart1"/>
    <dgm:cxn modelId="{B371F084-A265-449F-A018-511112BEC904}" type="presOf" srcId="{E32F74BF-2CCD-4BD7-8F51-3613AF465567}" destId="{4272BB6A-546E-40C9-8899-BCE77EEFF7E7}" srcOrd="1" destOrd="0" presId="urn:microsoft.com/office/officeart/2005/8/layout/orgChart1"/>
    <dgm:cxn modelId="{554D6686-EECB-4642-8C6E-8ED2F76E4D02}" type="presOf" srcId="{EF7BAFAD-A2E5-48D0-A6F2-89EF491646D4}" destId="{E49E05C4-1602-4AF3-95C0-AFC30DD839B4}" srcOrd="1" destOrd="0" presId="urn:microsoft.com/office/officeart/2005/8/layout/orgChart1"/>
    <dgm:cxn modelId="{EAFAC888-69A4-4192-80A7-C7765E88DB87}" srcId="{6E4802DB-0047-4C29-AB22-DE72DF7F96CC}" destId="{65D8CFEF-DB29-4746-BC44-0498B656DD5A}" srcOrd="1" destOrd="0" parTransId="{ED7B3F0F-5FF4-47D1-A3C7-D8F6224DE389}" sibTransId="{929B71F2-6D5C-4B57-BA77-1F5DCE7FF863}"/>
    <dgm:cxn modelId="{04AB2790-6387-4B04-A5CD-1E9DAAD9145A}" srcId="{B2CB67B9-3ACE-4633-95EC-E00BF71D922F}" destId="{E32F74BF-2CCD-4BD7-8F51-3613AF465567}" srcOrd="5" destOrd="0" parTransId="{28E27D1E-86B6-423E-A0DA-4DD0C609E2D2}" sibTransId="{8E1A22BA-7851-45FC-BEC4-49A1FCE4748A}"/>
    <dgm:cxn modelId="{084E7E94-9CD5-4AA4-8B77-0A92CE948E16}" srcId="{EF7BAFAD-A2E5-48D0-A6F2-89EF491646D4}" destId="{21237021-AE68-4707-962C-6B835ADD752D}" srcOrd="1" destOrd="0" parTransId="{78E8783A-4448-4C8B-89D9-95738938110E}" sibTransId="{BDF143F1-9C60-4C19-9081-316EFF429F18}"/>
    <dgm:cxn modelId="{7A9E9695-B75C-440D-8444-3D55466D8667}" type="presOf" srcId="{7C8F386A-7782-4C87-9F45-FE91791E4B41}" destId="{840F765B-4AD5-41F1-AC5C-FA1213189068}" srcOrd="1" destOrd="0" presId="urn:microsoft.com/office/officeart/2005/8/layout/orgChart1"/>
    <dgm:cxn modelId="{CF08409D-3C7F-4855-994E-1757F7E633E2}" type="presOf" srcId="{78E8783A-4448-4C8B-89D9-95738938110E}" destId="{1D486662-4E03-44D0-9AC5-8A7D955BF483}" srcOrd="0" destOrd="0" presId="urn:microsoft.com/office/officeart/2005/8/layout/orgChart1"/>
    <dgm:cxn modelId="{1CD0EAA2-9981-4D3F-B66C-E778CAA99109}" type="presOf" srcId="{5C070239-EA41-4386-BFBF-0F0A12E55F25}" destId="{21278472-C531-4B57-8811-155B008F17F2}" srcOrd="0" destOrd="0" presId="urn:microsoft.com/office/officeart/2005/8/layout/orgChart1"/>
    <dgm:cxn modelId="{383DB3A7-4CF1-4C1A-A010-6D243726282A}" srcId="{B2CB67B9-3ACE-4633-95EC-E00BF71D922F}" destId="{077543B7-C7EA-4B39-BEB6-D2976FF01F2C}" srcOrd="4" destOrd="0" parTransId="{99CEF006-2800-4361-8D66-4B6D6381B472}" sibTransId="{2DE7D422-71AF-4410-9039-113CE148F6AD}"/>
    <dgm:cxn modelId="{6AE2ECA8-D922-426C-852B-8A604208476F}" srcId="{B2CB67B9-3ACE-4633-95EC-E00BF71D922F}" destId="{07BC8663-E9F5-404E-B431-502628742714}" srcOrd="2" destOrd="0" parTransId="{9990C09A-0C25-4C0C-8C9B-87B7D9D3BA2A}" sibTransId="{697F7C9C-F691-44FB-BF36-C03A1BA3C0EB}"/>
    <dgm:cxn modelId="{316028B2-EDA0-49B5-8B1B-E0B7625E7D37}" type="presOf" srcId="{6E4802DB-0047-4C29-AB22-DE72DF7F96CC}" destId="{7869DA37-34EA-4B4C-B5A3-D9AF84F8A196}" srcOrd="0" destOrd="0" presId="urn:microsoft.com/office/officeart/2005/8/layout/orgChart1"/>
    <dgm:cxn modelId="{25E474B3-B67A-4FA3-8896-99EFC78B791E}" type="presOf" srcId="{D70CAE50-1C9F-4F24-849B-A309BF891F41}" destId="{5BDCD7EE-FFE8-4155-8C85-5920B84BE839}" srcOrd="0" destOrd="0" presId="urn:microsoft.com/office/officeart/2005/8/layout/orgChart1"/>
    <dgm:cxn modelId="{C3BD27B6-C32A-44AD-B263-37FC990DED40}" type="presOf" srcId="{812E8E25-A3DC-4F94-ABAF-D0B3F8AEBAAE}" destId="{DF01CE85-65BC-4057-83CB-21C03A25583D}" srcOrd="0" destOrd="0" presId="urn:microsoft.com/office/officeart/2005/8/layout/orgChart1"/>
    <dgm:cxn modelId="{2660C1B9-AB74-4D5F-AD45-5013AC5C1270}" srcId="{B703600F-2D7E-4CC1-9ACA-96D88C8AA980}" destId="{B2CB67B9-3ACE-4633-95EC-E00BF71D922F}" srcOrd="1" destOrd="0" parTransId="{2092CAC8-1269-4D4B-A24A-A7EADBA06020}" sibTransId="{B6829602-AACF-4350-8408-8B2424D299BB}"/>
    <dgm:cxn modelId="{E7BADCBE-A778-4B7F-BB9B-C48F28079566}" srcId="{B2CB67B9-3ACE-4633-95EC-E00BF71D922F}" destId="{38A4E2CA-7755-4EF9-988A-853EDBAE8E0C}" srcOrd="0" destOrd="0" parTransId="{D70CAE50-1C9F-4F24-849B-A309BF891F41}" sibTransId="{C610D888-5C8F-4EFE-9B46-47D51198B42E}"/>
    <dgm:cxn modelId="{C472B5CB-8B5B-4936-B400-5773D9A4F34F}" srcId="{B2CB67B9-3ACE-4633-95EC-E00BF71D922F}" destId="{92C27682-0573-4677-BE23-18438B68BEF2}" srcOrd="3" destOrd="0" parTransId="{812E8E25-A3DC-4F94-ABAF-D0B3F8AEBAAE}" sibTransId="{EF9C3D83-B16E-4814-A12B-7D8CF94E11D0}"/>
    <dgm:cxn modelId="{D363C0CC-1E63-4A07-A8D8-08FC8D1BAD40}" type="presOf" srcId="{21237021-AE68-4707-962C-6B835ADD752D}" destId="{EEF4DD5E-07DA-42CB-9BA2-9F8A88FC59F5}" srcOrd="1" destOrd="0" presId="urn:microsoft.com/office/officeart/2005/8/layout/orgChart1"/>
    <dgm:cxn modelId="{65C9F7CC-B1DD-4E77-AC6D-135457CDB8FF}" type="presOf" srcId="{3E2189EE-11A2-4B75-BEB2-3FEE4EA195C6}" destId="{635BC980-877A-474D-98B3-B092700868AA}" srcOrd="1" destOrd="0" presId="urn:microsoft.com/office/officeart/2005/8/layout/orgChart1"/>
    <dgm:cxn modelId="{982D89CF-D814-4AB5-AFC2-07353EADA530}" type="presOf" srcId="{65D8CFEF-DB29-4746-BC44-0498B656DD5A}" destId="{D103A14E-B9DD-4EB5-AD34-CD3EB4C7B81D}" srcOrd="0" destOrd="0" presId="urn:microsoft.com/office/officeart/2005/8/layout/orgChart1"/>
    <dgm:cxn modelId="{203C2CDB-811E-4A89-834C-0491C857EB56}" type="presOf" srcId="{0DE213FE-FDF8-4256-811B-1A240B95DF85}" destId="{F9812FA8-A703-4559-B400-25470E88B29D}" srcOrd="0" destOrd="0" presId="urn:microsoft.com/office/officeart/2005/8/layout/orgChart1"/>
    <dgm:cxn modelId="{C6514DDB-D915-40D0-A687-82AA7B27CBFC}" srcId="{EF7BAFAD-A2E5-48D0-A6F2-89EF491646D4}" destId="{3E2189EE-11A2-4B75-BEB2-3FEE4EA195C6}" srcOrd="0" destOrd="0" parTransId="{0DE213FE-FDF8-4256-811B-1A240B95DF85}" sibTransId="{D003F9AF-DB57-410D-AD18-DFB851A1C45D}"/>
    <dgm:cxn modelId="{8D517DDC-934B-4358-B2FB-671EEA245432}" type="presOf" srcId="{B2CB67B9-3ACE-4633-95EC-E00BF71D922F}" destId="{ACBA77A9-CCA5-4997-90D0-4B77F3F3CF2D}" srcOrd="0" destOrd="0" presId="urn:microsoft.com/office/officeart/2005/8/layout/orgChart1"/>
    <dgm:cxn modelId="{AAF716E2-9952-48E8-A4CC-D354EA0500C9}" type="presOf" srcId="{2463A97D-9724-488A-A887-1EAB5C529C7A}" destId="{07FC0DAC-9DCB-4D43-A43B-333F703B1E60}" srcOrd="0" destOrd="0" presId="urn:microsoft.com/office/officeart/2005/8/layout/orgChart1"/>
    <dgm:cxn modelId="{F9CCC3E2-2A95-492A-A188-BFB27D6E149A}" type="presOf" srcId="{2463A97D-9724-488A-A887-1EAB5C529C7A}" destId="{764C7076-74F8-422E-8A94-6A048BD65112}" srcOrd="1" destOrd="0" presId="urn:microsoft.com/office/officeart/2005/8/layout/orgChart1"/>
    <dgm:cxn modelId="{9BC2C2E7-9DCA-4D97-8573-D4CD30096557}" type="presOf" srcId="{7C8F386A-7782-4C87-9F45-FE91791E4B41}" destId="{C1E32ABB-66B8-40DF-BEE2-D504C85E5C63}" srcOrd="0" destOrd="0" presId="urn:microsoft.com/office/officeart/2005/8/layout/orgChart1"/>
    <dgm:cxn modelId="{7A27D6E9-09F4-4FDC-848D-2C4DB5F34A8F}" type="presOf" srcId="{B703600F-2D7E-4CC1-9ACA-96D88C8AA980}" destId="{0F672277-AC75-4797-A8BA-9C9730D1C963}" srcOrd="0" destOrd="0" presId="urn:microsoft.com/office/officeart/2005/8/layout/orgChart1"/>
    <dgm:cxn modelId="{4EBA61F6-7E76-4215-8EA1-8EE0B3B34F61}" type="presOf" srcId="{E32F74BF-2CCD-4BD7-8F51-3613AF465567}" destId="{3677AD31-9B0E-46B1-8360-388E220A3EBE}" srcOrd="0" destOrd="0" presId="urn:microsoft.com/office/officeart/2005/8/layout/orgChart1"/>
    <dgm:cxn modelId="{1C2D98FB-BC2D-401A-812A-28ACC54A9480}" type="presOf" srcId="{07BC8663-E9F5-404E-B431-502628742714}" destId="{9375DE96-B8A0-4D49-A542-ECC89AAAE109}" srcOrd="0" destOrd="0" presId="urn:microsoft.com/office/officeart/2005/8/layout/orgChart1"/>
    <dgm:cxn modelId="{774002EF-2283-44F7-8988-07558ACE0B52}" type="presParOf" srcId="{9B2DD738-9CE2-4963-B8E5-B524BD8AC593}" destId="{BB131412-78B2-4470-86DF-EA6F279229F5}" srcOrd="0" destOrd="0" presId="urn:microsoft.com/office/officeart/2005/8/layout/orgChart1"/>
    <dgm:cxn modelId="{D5F9D858-8655-4E4E-86AD-29F47B17F5AA}" type="presParOf" srcId="{BB131412-78B2-4470-86DF-EA6F279229F5}" destId="{D82A1A9B-9199-4733-A3A8-1048C2F3DEDF}" srcOrd="0" destOrd="0" presId="urn:microsoft.com/office/officeart/2005/8/layout/orgChart1"/>
    <dgm:cxn modelId="{467345BB-1135-4974-AE69-EEF982194212}" type="presParOf" srcId="{D82A1A9B-9199-4733-A3A8-1048C2F3DEDF}" destId="{0F672277-AC75-4797-A8BA-9C9730D1C963}" srcOrd="0" destOrd="0" presId="urn:microsoft.com/office/officeart/2005/8/layout/orgChart1"/>
    <dgm:cxn modelId="{6ECF30C2-224A-4EB2-9257-5885F1CAD875}" type="presParOf" srcId="{D82A1A9B-9199-4733-A3A8-1048C2F3DEDF}" destId="{40D01FEF-CFE1-43E5-8437-7B123D5B25FF}" srcOrd="1" destOrd="0" presId="urn:microsoft.com/office/officeart/2005/8/layout/orgChart1"/>
    <dgm:cxn modelId="{0C731AD5-6942-4B1B-9896-F3F64F9D2A4A}" type="presParOf" srcId="{BB131412-78B2-4470-86DF-EA6F279229F5}" destId="{8C2AB138-270D-489F-9E88-3662266A9A0B}" srcOrd="1" destOrd="0" presId="urn:microsoft.com/office/officeart/2005/8/layout/orgChart1"/>
    <dgm:cxn modelId="{477AEFFD-9F75-4556-91DA-2A6B4793C04E}" type="presParOf" srcId="{8C2AB138-270D-489F-9E88-3662266A9A0B}" destId="{21278472-C531-4B57-8811-155B008F17F2}" srcOrd="0" destOrd="0" presId="urn:microsoft.com/office/officeart/2005/8/layout/orgChart1"/>
    <dgm:cxn modelId="{566AFFB5-8AFA-4DE0-82E7-F546680CAEB4}" type="presParOf" srcId="{8C2AB138-270D-489F-9E88-3662266A9A0B}" destId="{86AA8FA4-E7BC-4974-B4A3-193B6675B459}" srcOrd="1" destOrd="0" presId="urn:microsoft.com/office/officeart/2005/8/layout/orgChart1"/>
    <dgm:cxn modelId="{AB885A5B-469D-4628-92EA-5F3E35B0499C}" type="presParOf" srcId="{86AA8FA4-E7BC-4974-B4A3-193B6675B459}" destId="{A634B226-8631-400D-BD1F-26498ADCA546}" srcOrd="0" destOrd="0" presId="urn:microsoft.com/office/officeart/2005/8/layout/orgChart1"/>
    <dgm:cxn modelId="{392CCBFB-7558-461C-A409-5AC561B46B63}" type="presParOf" srcId="{A634B226-8631-400D-BD1F-26498ADCA546}" destId="{1764238D-0E83-400B-B20A-5733AE070093}" srcOrd="0" destOrd="0" presId="urn:microsoft.com/office/officeart/2005/8/layout/orgChart1"/>
    <dgm:cxn modelId="{C9F381F5-7784-46CB-ACEA-33555F15670F}" type="presParOf" srcId="{A634B226-8631-400D-BD1F-26498ADCA546}" destId="{E49E05C4-1602-4AF3-95C0-AFC30DD839B4}" srcOrd="1" destOrd="0" presId="urn:microsoft.com/office/officeart/2005/8/layout/orgChart1"/>
    <dgm:cxn modelId="{A177628D-FB11-48A4-B2B6-170E60327C97}" type="presParOf" srcId="{86AA8FA4-E7BC-4974-B4A3-193B6675B459}" destId="{BBF811AD-808D-408B-A903-75C62C007FCD}" srcOrd="1" destOrd="0" presId="urn:microsoft.com/office/officeart/2005/8/layout/orgChart1"/>
    <dgm:cxn modelId="{4E43347D-E414-49A9-8AE1-252863A2C989}" type="presParOf" srcId="{BBF811AD-808D-408B-A903-75C62C007FCD}" destId="{F9812FA8-A703-4559-B400-25470E88B29D}" srcOrd="0" destOrd="0" presId="urn:microsoft.com/office/officeart/2005/8/layout/orgChart1"/>
    <dgm:cxn modelId="{D4B7B3F6-AD25-4A6D-BE97-EE3C52E25077}" type="presParOf" srcId="{BBF811AD-808D-408B-A903-75C62C007FCD}" destId="{9D34716E-4495-4DFA-9A8A-CC5C2C946CF0}" srcOrd="1" destOrd="0" presId="urn:microsoft.com/office/officeart/2005/8/layout/orgChart1"/>
    <dgm:cxn modelId="{8C6A41B5-64BA-4944-AE13-CB530416A874}" type="presParOf" srcId="{9D34716E-4495-4DFA-9A8A-CC5C2C946CF0}" destId="{7831FCDE-859B-4BC2-AC8C-A9AA4A86B12D}" srcOrd="0" destOrd="0" presId="urn:microsoft.com/office/officeart/2005/8/layout/orgChart1"/>
    <dgm:cxn modelId="{FC9D9E2F-30F6-4924-83D5-A58FAB007C52}" type="presParOf" srcId="{7831FCDE-859B-4BC2-AC8C-A9AA4A86B12D}" destId="{7D77EBB8-0C74-4907-BB8C-B4962E4FE567}" srcOrd="0" destOrd="0" presId="urn:microsoft.com/office/officeart/2005/8/layout/orgChart1"/>
    <dgm:cxn modelId="{90701EE8-6B80-4B63-828F-642AC098E899}" type="presParOf" srcId="{7831FCDE-859B-4BC2-AC8C-A9AA4A86B12D}" destId="{635BC980-877A-474D-98B3-B092700868AA}" srcOrd="1" destOrd="0" presId="urn:microsoft.com/office/officeart/2005/8/layout/orgChart1"/>
    <dgm:cxn modelId="{9AF34136-8AD8-4C1F-BBBD-C17E70A615A2}" type="presParOf" srcId="{9D34716E-4495-4DFA-9A8A-CC5C2C946CF0}" destId="{C247F790-9376-4CB3-8AFB-4A27C8B6A46D}" srcOrd="1" destOrd="0" presId="urn:microsoft.com/office/officeart/2005/8/layout/orgChart1"/>
    <dgm:cxn modelId="{EAAEFE38-BB67-410A-9AB7-E1F7DEA42DBE}" type="presParOf" srcId="{9D34716E-4495-4DFA-9A8A-CC5C2C946CF0}" destId="{520646B0-77B3-4BDD-BDA0-B63FE2F1C900}" srcOrd="2" destOrd="0" presId="urn:microsoft.com/office/officeart/2005/8/layout/orgChart1"/>
    <dgm:cxn modelId="{3823E36B-2D22-40AD-8E87-BDBF88CB7E69}" type="presParOf" srcId="{BBF811AD-808D-408B-A903-75C62C007FCD}" destId="{1D486662-4E03-44D0-9AC5-8A7D955BF483}" srcOrd="2" destOrd="0" presId="urn:microsoft.com/office/officeart/2005/8/layout/orgChart1"/>
    <dgm:cxn modelId="{FC9F094B-8617-4092-9A9F-93110D230EE4}" type="presParOf" srcId="{BBF811AD-808D-408B-A903-75C62C007FCD}" destId="{B2611B33-FD00-42A2-98FC-77808801CFD0}" srcOrd="3" destOrd="0" presId="urn:microsoft.com/office/officeart/2005/8/layout/orgChart1"/>
    <dgm:cxn modelId="{490A974C-DE5A-4FAF-9DAC-6524231D4B6E}" type="presParOf" srcId="{B2611B33-FD00-42A2-98FC-77808801CFD0}" destId="{A1B8A072-2BBB-49C1-90DA-60B4BB63D6A3}" srcOrd="0" destOrd="0" presId="urn:microsoft.com/office/officeart/2005/8/layout/orgChart1"/>
    <dgm:cxn modelId="{7AE9FECA-ACB7-41B5-99C3-6038FE150910}" type="presParOf" srcId="{A1B8A072-2BBB-49C1-90DA-60B4BB63D6A3}" destId="{A3A5F64D-8B94-41B9-9691-496F50DF90A5}" srcOrd="0" destOrd="0" presId="urn:microsoft.com/office/officeart/2005/8/layout/orgChart1"/>
    <dgm:cxn modelId="{A554C608-E772-4B7A-9CFD-03591FA327EF}" type="presParOf" srcId="{A1B8A072-2BBB-49C1-90DA-60B4BB63D6A3}" destId="{EEF4DD5E-07DA-42CB-9BA2-9F8A88FC59F5}" srcOrd="1" destOrd="0" presId="urn:microsoft.com/office/officeart/2005/8/layout/orgChart1"/>
    <dgm:cxn modelId="{675C569E-C012-49AA-9C5A-301B7210B249}" type="presParOf" srcId="{B2611B33-FD00-42A2-98FC-77808801CFD0}" destId="{60BE4266-DB56-473C-BC36-EE8AED811907}" srcOrd="1" destOrd="0" presId="urn:microsoft.com/office/officeart/2005/8/layout/orgChart1"/>
    <dgm:cxn modelId="{AF699B3E-27A8-4498-82F2-28F4EF439226}" type="presParOf" srcId="{B2611B33-FD00-42A2-98FC-77808801CFD0}" destId="{CE905E89-D32A-4B9D-B37D-A3A65B24C83D}" srcOrd="2" destOrd="0" presId="urn:microsoft.com/office/officeart/2005/8/layout/orgChart1"/>
    <dgm:cxn modelId="{9B6DE855-BAE8-4D57-8B17-2A364D059590}" type="presParOf" srcId="{BBF811AD-808D-408B-A903-75C62C007FCD}" destId="{3E907620-4D60-48F9-A4A7-29F0AE1106FC}" srcOrd="4" destOrd="0" presId="urn:microsoft.com/office/officeart/2005/8/layout/orgChart1"/>
    <dgm:cxn modelId="{664BC215-48BD-4DBC-AB4B-D452504A0010}" type="presParOf" srcId="{BBF811AD-808D-408B-A903-75C62C007FCD}" destId="{B90CB010-0281-4F97-A79A-30935196CF36}" srcOrd="5" destOrd="0" presId="urn:microsoft.com/office/officeart/2005/8/layout/orgChart1"/>
    <dgm:cxn modelId="{56692C35-3B20-4A2E-9944-42387B0F95BD}" type="presParOf" srcId="{B90CB010-0281-4F97-A79A-30935196CF36}" destId="{1C5811CE-741D-435D-AA98-46FBF3464119}" srcOrd="0" destOrd="0" presId="urn:microsoft.com/office/officeart/2005/8/layout/orgChart1"/>
    <dgm:cxn modelId="{FB0DC317-2EB0-4B60-A9CE-24FEB28D3409}" type="presParOf" srcId="{1C5811CE-741D-435D-AA98-46FBF3464119}" destId="{C1E32ABB-66B8-40DF-BEE2-D504C85E5C63}" srcOrd="0" destOrd="0" presId="urn:microsoft.com/office/officeart/2005/8/layout/orgChart1"/>
    <dgm:cxn modelId="{F8A91183-955E-496D-8E32-0FEB50FF00A6}" type="presParOf" srcId="{1C5811CE-741D-435D-AA98-46FBF3464119}" destId="{840F765B-4AD5-41F1-AC5C-FA1213189068}" srcOrd="1" destOrd="0" presId="urn:microsoft.com/office/officeart/2005/8/layout/orgChart1"/>
    <dgm:cxn modelId="{06FBDBA5-1220-4E04-A171-8A077B677327}" type="presParOf" srcId="{B90CB010-0281-4F97-A79A-30935196CF36}" destId="{8C273DF3-D573-4D17-9E75-CC4D3A707640}" srcOrd="1" destOrd="0" presId="urn:microsoft.com/office/officeart/2005/8/layout/orgChart1"/>
    <dgm:cxn modelId="{CC12C0BA-2423-46D6-AEB5-4864ACD6374B}" type="presParOf" srcId="{B90CB010-0281-4F97-A79A-30935196CF36}" destId="{AD18B2FD-B963-48A2-85AF-B409A314F6C1}" srcOrd="2" destOrd="0" presId="urn:microsoft.com/office/officeart/2005/8/layout/orgChart1"/>
    <dgm:cxn modelId="{FAEE319D-9261-4A65-B5B3-4A3232BDE250}" type="presParOf" srcId="{86AA8FA4-E7BC-4974-B4A3-193B6675B459}" destId="{9F26FBFE-BCDF-4697-BF6A-1792F9995B3A}" srcOrd="2" destOrd="0" presId="urn:microsoft.com/office/officeart/2005/8/layout/orgChart1"/>
    <dgm:cxn modelId="{E902EAB7-0BE8-4412-A84E-ADE66336A6DB}" type="presParOf" srcId="{8C2AB138-270D-489F-9E88-3662266A9A0B}" destId="{B2BEC380-776E-47D0-901B-03FBFA0B034C}" srcOrd="2" destOrd="0" presId="urn:microsoft.com/office/officeart/2005/8/layout/orgChart1"/>
    <dgm:cxn modelId="{EA6C6A0C-CF5B-4224-8D7B-22B33AFF9869}" type="presParOf" srcId="{8C2AB138-270D-489F-9E88-3662266A9A0B}" destId="{4A21950E-4127-4A25-87A3-D2D4E16BD30F}" srcOrd="3" destOrd="0" presId="urn:microsoft.com/office/officeart/2005/8/layout/orgChart1"/>
    <dgm:cxn modelId="{7A8C2746-85D9-47F4-9C06-C3E08F2ED6A4}" type="presParOf" srcId="{4A21950E-4127-4A25-87A3-D2D4E16BD30F}" destId="{A68DAD4A-7C03-48D7-B70E-517F5052EF7E}" srcOrd="0" destOrd="0" presId="urn:microsoft.com/office/officeart/2005/8/layout/orgChart1"/>
    <dgm:cxn modelId="{F1BD4D7D-3DF7-497C-B91B-840713349FA2}" type="presParOf" srcId="{A68DAD4A-7C03-48D7-B70E-517F5052EF7E}" destId="{ACBA77A9-CCA5-4997-90D0-4B77F3F3CF2D}" srcOrd="0" destOrd="0" presId="urn:microsoft.com/office/officeart/2005/8/layout/orgChart1"/>
    <dgm:cxn modelId="{09E2AAEC-FE95-4DD6-BA9A-10DA989C638F}" type="presParOf" srcId="{A68DAD4A-7C03-48D7-B70E-517F5052EF7E}" destId="{8B7AB8F2-BBFE-48B8-9FD5-CBD424E20AE8}" srcOrd="1" destOrd="0" presId="urn:microsoft.com/office/officeart/2005/8/layout/orgChart1"/>
    <dgm:cxn modelId="{C799A292-4856-4226-8BDE-E99C8145F4F9}" type="presParOf" srcId="{4A21950E-4127-4A25-87A3-D2D4E16BD30F}" destId="{2F2D8E4D-0910-4804-ACDE-2551AB3C0E11}" srcOrd="1" destOrd="0" presId="urn:microsoft.com/office/officeart/2005/8/layout/orgChart1"/>
    <dgm:cxn modelId="{0A1C7AE1-C58E-4198-9459-1B5FB025FC42}" type="presParOf" srcId="{2F2D8E4D-0910-4804-ACDE-2551AB3C0E11}" destId="{5BDCD7EE-FFE8-4155-8C85-5920B84BE839}" srcOrd="0" destOrd="0" presId="urn:microsoft.com/office/officeart/2005/8/layout/orgChart1"/>
    <dgm:cxn modelId="{1E7417E1-3B27-4ED5-B1E5-1C298C62DDDC}" type="presParOf" srcId="{2F2D8E4D-0910-4804-ACDE-2551AB3C0E11}" destId="{4D2966B9-9D28-487E-AA4D-FFBF5573A602}" srcOrd="1" destOrd="0" presId="urn:microsoft.com/office/officeart/2005/8/layout/orgChart1"/>
    <dgm:cxn modelId="{ECB837B0-658E-487C-A7B6-A71DDAAB0951}" type="presParOf" srcId="{4D2966B9-9D28-487E-AA4D-FFBF5573A602}" destId="{CD34DA4F-1B72-41B0-8957-A92812D9DD02}" srcOrd="0" destOrd="0" presId="urn:microsoft.com/office/officeart/2005/8/layout/orgChart1"/>
    <dgm:cxn modelId="{EEA3FE4F-841B-4D76-A7AE-769322350D6F}" type="presParOf" srcId="{CD34DA4F-1B72-41B0-8957-A92812D9DD02}" destId="{EA8B232D-2356-459F-A535-9CD515E7ABC8}" srcOrd="0" destOrd="0" presId="urn:microsoft.com/office/officeart/2005/8/layout/orgChart1"/>
    <dgm:cxn modelId="{BCBA5AF2-460B-4CB5-8E49-4DC9F4ADD585}" type="presParOf" srcId="{CD34DA4F-1B72-41B0-8957-A92812D9DD02}" destId="{55B2C860-2480-4C9F-B24C-D98B99C0A820}" srcOrd="1" destOrd="0" presId="urn:microsoft.com/office/officeart/2005/8/layout/orgChart1"/>
    <dgm:cxn modelId="{86BC880D-E1F9-488E-95E9-396C03C08429}" type="presParOf" srcId="{4D2966B9-9D28-487E-AA4D-FFBF5573A602}" destId="{32B2153D-1A7D-46CB-8E1F-78CD4AD06A6A}" srcOrd="1" destOrd="0" presId="urn:microsoft.com/office/officeart/2005/8/layout/orgChart1"/>
    <dgm:cxn modelId="{F149F4D8-FD9D-48E8-A334-E6EFA5D5515B}" type="presParOf" srcId="{4D2966B9-9D28-487E-AA4D-FFBF5573A602}" destId="{1CFA8181-C241-4EFD-93D2-7333877F27F8}" srcOrd="2" destOrd="0" presId="urn:microsoft.com/office/officeart/2005/8/layout/orgChart1"/>
    <dgm:cxn modelId="{382B03AB-5E90-447A-BBB7-75EA7C60F205}" type="presParOf" srcId="{2F2D8E4D-0910-4804-ACDE-2551AB3C0E11}" destId="{6D720FD1-83D2-4CE8-A0B9-CCC01A4B4658}" srcOrd="2" destOrd="0" presId="urn:microsoft.com/office/officeart/2005/8/layout/orgChart1"/>
    <dgm:cxn modelId="{6688827B-9A96-4E96-8F6F-DC635ACE05BD}" type="presParOf" srcId="{2F2D8E4D-0910-4804-ACDE-2551AB3C0E11}" destId="{787C62BA-2DB8-4469-9D98-68A808CD3872}" srcOrd="3" destOrd="0" presId="urn:microsoft.com/office/officeart/2005/8/layout/orgChart1"/>
    <dgm:cxn modelId="{9186CA53-A830-4DCF-948F-17BED3421878}" type="presParOf" srcId="{787C62BA-2DB8-4469-9D98-68A808CD3872}" destId="{FA5FF598-C924-4B58-A0DF-A671F14C01BA}" srcOrd="0" destOrd="0" presId="urn:microsoft.com/office/officeart/2005/8/layout/orgChart1"/>
    <dgm:cxn modelId="{005FDBA5-9C21-44A9-9349-C794E632EC0E}" type="presParOf" srcId="{FA5FF598-C924-4B58-A0DF-A671F14C01BA}" destId="{07FC0DAC-9DCB-4D43-A43B-333F703B1E60}" srcOrd="0" destOrd="0" presId="urn:microsoft.com/office/officeart/2005/8/layout/orgChart1"/>
    <dgm:cxn modelId="{AAB191A1-1752-4F45-BEC2-D72CA4348A45}" type="presParOf" srcId="{FA5FF598-C924-4B58-A0DF-A671F14C01BA}" destId="{764C7076-74F8-422E-8A94-6A048BD65112}" srcOrd="1" destOrd="0" presId="urn:microsoft.com/office/officeart/2005/8/layout/orgChart1"/>
    <dgm:cxn modelId="{1090C18A-1EF3-490A-8BB8-0B70F1C2197E}" type="presParOf" srcId="{787C62BA-2DB8-4469-9D98-68A808CD3872}" destId="{1C086F4E-4497-42AD-A03C-5AB2B1B6C4BC}" srcOrd="1" destOrd="0" presId="urn:microsoft.com/office/officeart/2005/8/layout/orgChart1"/>
    <dgm:cxn modelId="{77C128C1-168F-4A59-8213-64837A894ADA}" type="presParOf" srcId="{787C62BA-2DB8-4469-9D98-68A808CD3872}" destId="{02B4337B-7FE8-41CF-B4E1-FD45B5D4A2D3}" srcOrd="2" destOrd="0" presId="urn:microsoft.com/office/officeart/2005/8/layout/orgChart1"/>
    <dgm:cxn modelId="{33B886C9-F018-4DD7-9DE1-F64155125003}" type="presParOf" srcId="{2F2D8E4D-0910-4804-ACDE-2551AB3C0E11}" destId="{45ADEFD4-66D8-423F-B0A4-F416196DEB10}" srcOrd="4" destOrd="0" presId="urn:microsoft.com/office/officeart/2005/8/layout/orgChart1"/>
    <dgm:cxn modelId="{6EABF927-F5A2-4212-B686-CE8F9EA11B54}" type="presParOf" srcId="{2F2D8E4D-0910-4804-ACDE-2551AB3C0E11}" destId="{673D850F-0E49-4FA1-BC7D-CBF4D1FED729}" srcOrd="5" destOrd="0" presId="urn:microsoft.com/office/officeart/2005/8/layout/orgChart1"/>
    <dgm:cxn modelId="{E42C368A-344E-4AAB-9625-7B94095F942D}" type="presParOf" srcId="{673D850F-0E49-4FA1-BC7D-CBF4D1FED729}" destId="{49DA52E6-77F2-4A2D-AE75-6159E2A18C0D}" srcOrd="0" destOrd="0" presId="urn:microsoft.com/office/officeart/2005/8/layout/orgChart1"/>
    <dgm:cxn modelId="{A9FAAD7B-1A4B-4890-8782-66FAB0E05F19}" type="presParOf" srcId="{49DA52E6-77F2-4A2D-AE75-6159E2A18C0D}" destId="{9375DE96-B8A0-4D49-A542-ECC89AAAE109}" srcOrd="0" destOrd="0" presId="urn:microsoft.com/office/officeart/2005/8/layout/orgChart1"/>
    <dgm:cxn modelId="{757837A2-28C1-4C1D-A343-C5F33FAF7EEC}" type="presParOf" srcId="{49DA52E6-77F2-4A2D-AE75-6159E2A18C0D}" destId="{649D88A2-16F6-451D-976E-CFB799BFDAEF}" srcOrd="1" destOrd="0" presId="urn:microsoft.com/office/officeart/2005/8/layout/orgChart1"/>
    <dgm:cxn modelId="{C1D2926E-DCB9-4326-8CCD-CA85BC2688C4}" type="presParOf" srcId="{673D850F-0E49-4FA1-BC7D-CBF4D1FED729}" destId="{574E18D4-AF4C-49A8-81A3-600A630A0E5B}" srcOrd="1" destOrd="0" presId="urn:microsoft.com/office/officeart/2005/8/layout/orgChart1"/>
    <dgm:cxn modelId="{D29ABC30-1E4B-4EE1-93C4-39E20A4F4042}" type="presParOf" srcId="{673D850F-0E49-4FA1-BC7D-CBF4D1FED729}" destId="{8BEAA539-2070-4265-A078-75D33AD9405A}" srcOrd="2" destOrd="0" presId="urn:microsoft.com/office/officeart/2005/8/layout/orgChart1"/>
    <dgm:cxn modelId="{88DA4C13-4F46-457A-A80C-93AA65F02D71}" type="presParOf" srcId="{2F2D8E4D-0910-4804-ACDE-2551AB3C0E11}" destId="{DF01CE85-65BC-4057-83CB-21C03A25583D}" srcOrd="6" destOrd="0" presId="urn:microsoft.com/office/officeart/2005/8/layout/orgChart1"/>
    <dgm:cxn modelId="{F261324A-C6FF-4FF4-957D-019D7C7D5CD5}" type="presParOf" srcId="{2F2D8E4D-0910-4804-ACDE-2551AB3C0E11}" destId="{CA1732CA-0320-46AD-8190-0906F8C3C37B}" srcOrd="7" destOrd="0" presId="urn:microsoft.com/office/officeart/2005/8/layout/orgChart1"/>
    <dgm:cxn modelId="{BB269EE7-3DEA-47DE-A0F3-69E838D9D87B}" type="presParOf" srcId="{CA1732CA-0320-46AD-8190-0906F8C3C37B}" destId="{8CCA6438-967A-4F81-B2E8-C87779623CCD}" srcOrd="0" destOrd="0" presId="urn:microsoft.com/office/officeart/2005/8/layout/orgChart1"/>
    <dgm:cxn modelId="{96830A48-CB31-4849-B965-243D078F7DBD}" type="presParOf" srcId="{8CCA6438-967A-4F81-B2E8-C87779623CCD}" destId="{5250B587-48BE-40C4-A354-59B6A757D998}" srcOrd="0" destOrd="0" presId="urn:microsoft.com/office/officeart/2005/8/layout/orgChart1"/>
    <dgm:cxn modelId="{3A5D9018-05D7-416B-BEA9-6673775C6B37}" type="presParOf" srcId="{8CCA6438-967A-4F81-B2E8-C87779623CCD}" destId="{A48E848B-A6A1-4DB8-BDD2-830264479A82}" srcOrd="1" destOrd="0" presId="urn:microsoft.com/office/officeart/2005/8/layout/orgChart1"/>
    <dgm:cxn modelId="{3FDCA786-364D-4169-8185-7CC88C9067F4}" type="presParOf" srcId="{CA1732CA-0320-46AD-8190-0906F8C3C37B}" destId="{BF2C9806-C090-41AD-9EA2-E324DCC3EC87}" srcOrd="1" destOrd="0" presId="urn:microsoft.com/office/officeart/2005/8/layout/orgChart1"/>
    <dgm:cxn modelId="{84B5DFDC-A600-4E26-B0DA-D014D0DA36FD}" type="presParOf" srcId="{CA1732CA-0320-46AD-8190-0906F8C3C37B}" destId="{54DBD10A-6C4E-4A91-81C2-361D309BD659}" srcOrd="2" destOrd="0" presId="urn:microsoft.com/office/officeart/2005/8/layout/orgChart1"/>
    <dgm:cxn modelId="{8E6A0060-C1D5-47F3-8EE2-41E701D7ACF6}" type="presParOf" srcId="{2F2D8E4D-0910-4804-ACDE-2551AB3C0E11}" destId="{2822902E-676D-484C-BF37-CC66254242E3}" srcOrd="8" destOrd="0" presId="urn:microsoft.com/office/officeart/2005/8/layout/orgChart1"/>
    <dgm:cxn modelId="{F16D4B53-FD96-4037-AAAE-4CDB342AAD24}" type="presParOf" srcId="{2F2D8E4D-0910-4804-ACDE-2551AB3C0E11}" destId="{0582873C-F869-4036-AA2C-8EEA76049352}" srcOrd="9" destOrd="0" presId="urn:microsoft.com/office/officeart/2005/8/layout/orgChart1"/>
    <dgm:cxn modelId="{A2396AEF-A3D9-422F-81D1-A159B4403A24}" type="presParOf" srcId="{0582873C-F869-4036-AA2C-8EEA76049352}" destId="{519AC4B1-E9D5-4C91-859A-98D3900D089B}" srcOrd="0" destOrd="0" presId="urn:microsoft.com/office/officeart/2005/8/layout/orgChart1"/>
    <dgm:cxn modelId="{5763EA13-DE42-4D0B-B98B-295291429432}" type="presParOf" srcId="{519AC4B1-E9D5-4C91-859A-98D3900D089B}" destId="{344D9CB6-A02E-4154-A1EF-DFC1D26C99B6}" srcOrd="0" destOrd="0" presId="urn:microsoft.com/office/officeart/2005/8/layout/orgChart1"/>
    <dgm:cxn modelId="{79CA39A6-0DDA-4019-A039-9A21C30DF6C3}" type="presParOf" srcId="{519AC4B1-E9D5-4C91-859A-98D3900D089B}" destId="{23F25BFF-09FD-4E38-9955-F601ADD431B0}" srcOrd="1" destOrd="0" presId="urn:microsoft.com/office/officeart/2005/8/layout/orgChart1"/>
    <dgm:cxn modelId="{D987984E-3BEB-48BD-B673-6A89C3FF2EA6}" type="presParOf" srcId="{0582873C-F869-4036-AA2C-8EEA76049352}" destId="{7E78FB4F-DD31-4939-ACE9-27138C9E6928}" srcOrd="1" destOrd="0" presId="urn:microsoft.com/office/officeart/2005/8/layout/orgChart1"/>
    <dgm:cxn modelId="{DECD4F40-A01F-4CEC-AB08-011A1C3159A0}" type="presParOf" srcId="{0582873C-F869-4036-AA2C-8EEA76049352}" destId="{642573B7-2C25-4263-B9C9-9AB98F860A6E}" srcOrd="2" destOrd="0" presId="urn:microsoft.com/office/officeart/2005/8/layout/orgChart1"/>
    <dgm:cxn modelId="{C9AF0B32-35D7-4093-AA64-A7E132413BFB}" type="presParOf" srcId="{2F2D8E4D-0910-4804-ACDE-2551AB3C0E11}" destId="{EE66FDBD-A156-465D-979B-34D1F38353E1}" srcOrd="10" destOrd="0" presId="urn:microsoft.com/office/officeart/2005/8/layout/orgChart1"/>
    <dgm:cxn modelId="{73558ED8-41D4-4A60-8864-97D65021B110}" type="presParOf" srcId="{2F2D8E4D-0910-4804-ACDE-2551AB3C0E11}" destId="{E09DFDDB-101D-4285-B122-C3DCE37E067E}" srcOrd="11" destOrd="0" presId="urn:microsoft.com/office/officeart/2005/8/layout/orgChart1"/>
    <dgm:cxn modelId="{8B56DA7E-FD1C-404A-8BC1-E5D86BDF0004}" type="presParOf" srcId="{E09DFDDB-101D-4285-B122-C3DCE37E067E}" destId="{A7D61B9A-4743-4158-8A82-1E6F733DF0BD}" srcOrd="0" destOrd="0" presId="urn:microsoft.com/office/officeart/2005/8/layout/orgChart1"/>
    <dgm:cxn modelId="{07BE2034-3DF9-4FC3-9F09-FF1B3D27FD27}" type="presParOf" srcId="{A7D61B9A-4743-4158-8A82-1E6F733DF0BD}" destId="{3677AD31-9B0E-46B1-8360-388E220A3EBE}" srcOrd="0" destOrd="0" presId="urn:microsoft.com/office/officeart/2005/8/layout/orgChart1"/>
    <dgm:cxn modelId="{D8B75E82-10C4-483B-8D14-28F52CE504A6}" type="presParOf" srcId="{A7D61B9A-4743-4158-8A82-1E6F733DF0BD}" destId="{4272BB6A-546E-40C9-8899-BCE77EEFF7E7}" srcOrd="1" destOrd="0" presId="urn:microsoft.com/office/officeart/2005/8/layout/orgChart1"/>
    <dgm:cxn modelId="{B37E337F-2A79-4F50-A3D2-7FE91365D749}" type="presParOf" srcId="{E09DFDDB-101D-4285-B122-C3DCE37E067E}" destId="{A09F93A7-9FA8-4C6B-AC2B-B316972A8D6A}" srcOrd="1" destOrd="0" presId="urn:microsoft.com/office/officeart/2005/8/layout/orgChart1"/>
    <dgm:cxn modelId="{85F601C0-B146-46EF-865C-6908C40785A6}" type="presParOf" srcId="{E09DFDDB-101D-4285-B122-C3DCE37E067E}" destId="{A0D6139A-0160-4267-BCE4-1970663EC7FA}" srcOrd="2" destOrd="0" presId="urn:microsoft.com/office/officeart/2005/8/layout/orgChart1"/>
    <dgm:cxn modelId="{0F034443-63E6-4CCB-80E5-A6956D42DCA1}" type="presParOf" srcId="{4A21950E-4127-4A25-87A3-D2D4E16BD30F}" destId="{650D9C77-F8F2-410B-9C7A-CF6F893D2D03}" srcOrd="2" destOrd="0" presId="urn:microsoft.com/office/officeart/2005/8/layout/orgChart1"/>
    <dgm:cxn modelId="{D182CCC1-684F-4533-A7E8-546345EA0C58}" type="presParOf" srcId="{8C2AB138-270D-489F-9E88-3662266A9A0B}" destId="{FCB9FC07-9E1A-456A-9901-CA0E60A92270}" srcOrd="4" destOrd="0" presId="urn:microsoft.com/office/officeart/2005/8/layout/orgChart1"/>
    <dgm:cxn modelId="{462D9FC4-9FB6-4574-BA26-B6F8B98A2291}" type="presParOf" srcId="{8C2AB138-270D-489F-9E88-3662266A9A0B}" destId="{8E071FE3-F6CE-4D1E-AE17-F21ADA2D063B}" srcOrd="5" destOrd="0" presId="urn:microsoft.com/office/officeart/2005/8/layout/orgChart1"/>
    <dgm:cxn modelId="{CF24A67A-3A9E-4CA9-9181-266135686952}" type="presParOf" srcId="{8E071FE3-F6CE-4D1E-AE17-F21ADA2D063B}" destId="{C0705A81-C7D1-43DB-BAB7-EC378F85BFBA}" srcOrd="0" destOrd="0" presId="urn:microsoft.com/office/officeart/2005/8/layout/orgChart1"/>
    <dgm:cxn modelId="{58CF6924-843A-42E5-A523-0CF2E12078D7}" type="presParOf" srcId="{C0705A81-C7D1-43DB-BAB7-EC378F85BFBA}" destId="{7869DA37-34EA-4B4C-B5A3-D9AF84F8A196}" srcOrd="0" destOrd="0" presId="urn:microsoft.com/office/officeart/2005/8/layout/orgChart1"/>
    <dgm:cxn modelId="{EA8115C2-BDBD-4B1F-B734-48050B843BEE}" type="presParOf" srcId="{C0705A81-C7D1-43DB-BAB7-EC378F85BFBA}" destId="{0EE10954-CC46-4310-B814-2F1323300AF8}" srcOrd="1" destOrd="0" presId="urn:microsoft.com/office/officeart/2005/8/layout/orgChart1"/>
    <dgm:cxn modelId="{3FE5D07C-CDA9-4344-83F0-45F5326E2E1F}" type="presParOf" srcId="{8E071FE3-F6CE-4D1E-AE17-F21ADA2D063B}" destId="{4B44A8D7-104A-4BA6-ABEC-83B6379104FB}" srcOrd="1" destOrd="0" presId="urn:microsoft.com/office/officeart/2005/8/layout/orgChart1"/>
    <dgm:cxn modelId="{D27BB343-71B0-4592-A140-D5E5D7E1294E}" type="presParOf" srcId="{4B44A8D7-104A-4BA6-ABEC-83B6379104FB}" destId="{BF925EA2-C418-4963-92CA-F008872F042A}" srcOrd="0" destOrd="0" presId="urn:microsoft.com/office/officeart/2005/8/layout/orgChart1"/>
    <dgm:cxn modelId="{712BBD6D-427A-418E-A5D8-B474D8941BF2}" type="presParOf" srcId="{4B44A8D7-104A-4BA6-ABEC-83B6379104FB}" destId="{733A108B-AFA5-4299-8AA4-18DA335C6C14}" srcOrd="1" destOrd="0" presId="urn:microsoft.com/office/officeart/2005/8/layout/orgChart1"/>
    <dgm:cxn modelId="{5687BDCD-EE39-4800-B59E-6E328FFB7287}" type="presParOf" srcId="{733A108B-AFA5-4299-8AA4-18DA335C6C14}" destId="{3456F51D-DFAC-4266-B347-696ED8E59CED}" srcOrd="0" destOrd="0" presId="urn:microsoft.com/office/officeart/2005/8/layout/orgChart1"/>
    <dgm:cxn modelId="{71CEA5D4-81DE-41D3-ACE4-905D51E90C4A}" type="presParOf" srcId="{3456F51D-DFAC-4266-B347-696ED8E59CED}" destId="{A2DE95F0-E2B3-407D-BE49-5B3A1A542B6E}" srcOrd="0" destOrd="0" presId="urn:microsoft.com/office/officeart/2005/8/layout/orgChart1"/>
    <dgm:cxn modelId="{DCB89028-921F-47A9-BC1D-FBCC5295D60E}" type="presParOf" srcId="{3456F51D-DFAC-4266-B347-696ED8E59CED}" destId="{CD8A4EFE-115B-4D86-A954-1796DC8EA4D0}" srcOrd="1" destOrd="0" presId="urn:microsoft.com/office/officeart/2005/8/layout/orgChart1"/>
    <dgm:cxn modelId="{57570F1E-0709-4768-B588-C5C2FE89072E}" type="presParOf" srcId="{733A108B-AFA5-4299-8AA4-18DA335C6C14}" destId="{EF257492-3ECC-4DF9-902F-56537B23F674}" srcOrd="1" destOrd="0" presId="urn:microsoft.com/office/officeart/2005/8/layout/orgChart1"/>
    <dgm:cxn modelId="{2D2DD5CB-595B-4D66-A289-51B637C03D52}" type="presParOf" srcId="{733A108B-AFA5-4299-8AA4-18DA335C6C14}" destId="{CE77BC1C-0875-4E60-A2D9-8FF432BAAE84}" srcOrd="2" destOrd="0" presId="urn:microsoft.com/office/officeart/2005/8/layout/orgChart1"/>
    <dgm:cxn modelId="{1A74C06D-1740-4651-A870-A5A0C09CBE87}" type="presParOf" srcId="{4B44A8D7-104A-4BA6-ABEC-83B6379104FB}" destId="{7D73CE28-42C3-45CF-BCD3-CA83A456204B}" srcOrd="2" destOrd="0" presId="urn:microsoft.com/office/officeart/2005/8/layout/orgChart1"/>
    <dgm:cxn modelId="{24BDD594-BA7B-4DDA-A662-CD7133D6212F}" type="presParOf" srcId="{4B44A8D7-104A-4BA6-ABEC-83B6379104FB}" destId="{379B7808-DCB6-46EA-A94C-5ABB2AE165B8}" srcOrd="3" destOrd="0" presId="urn:microsoft.com/office/officeart/2005/8/layout/orgChart1"/>
    <dgm:cxn modelId="{9CC0E22E-C13D-4B09-B1FF-8009BDFBB191}" type="presParOf" srcId="{379B7808-DCB6-46EA-A94C-5ABB2AE165B8}" destId="{289BAB1B-DBB0-4462-BF3A-D08D46570A64}" srcOrd="0" destOrd="0" presId="urn:microsoft.com/office/officeart/2005/8/layout/orgChart1"/>
    <dgm:cxn modelId="{F7069B26-C3AE-447E-85A8-58760A65CFF8}" type="presParOf" srcId="{289BAB1B-DBB0-4462-BF3A-D08D46570A64}" destId="{D103A14E-B9DD-4EB5-AD34-CD3EB4C7B81D}" srcOrd="0" destOrd="0" presId="urn:microsoft.com/office/officeart/2005/8/layout/orgChart1"/>
    <dgm:cxn modelId="{E8823821-7D4C-4EAB-9D50-605C276A87C7}" type="presParOf" srcId="{289BAB1B-DBB0-4462-BF3A-D08D46570A64}" destId="{CD58253B-7346-47AF-A516-DF31FC9FE3F3}" srcOrd="1" destOrd="0" presId="urn:microsoft.com/office/officeart/2005/8/layout/orgChart1"/>
    <dgm:cxn modelId="{D920A03C-9ED5-4C66-8B3D-F02405C6DBA8}" type="presParOf" srcId="{379B7808-DCB6-46EA-A94C-5ABB2AE165B8}" destId="{253DBB96-EB9D-49A4-928F-2F1CDD91740F}" srcOrd="1" destOrd="0" presId="urn:microsoft.com/office/officeart/2005/8/layout/orgChart1"/>
    <dgm:cxn modelId="{BFF8D958-44D8-4DC0-B694-94F10C2A80A0}" type="presParOf" srcId="{379B7808-DCB6-46EA-A94C-5ABB2AE165B8}" destId="{322FB79F-A1B1-4748-AE5A-3094B3A4ACAA}" srcOrd="2" destOrd="0" presId="urn:microsoft.com/office/officeart/2005/8/layout/orgChart1"/>
    <dgm:cxn modelId="{3ABCFBAC-E0D9-4A1B-B89B-56F330BCC1D8}" type="presParOf" srcId="{8E071FE3-F6CE-4D1E-AE17-F21ADA2D063B}" destId="{42B1D088-3867-4B3F-BDE9-2ECD91442E66}" srcOrd="2" destOrd="0" presId="urn:microsoft.com/office/officeart/2005/8/layout/orgChart1"/>
    <dgm:cxn modelId="{8D531CBB-D7A4-4C2B-AC32-99E4481C0149}" type="presParOf" srcId="{BB131412-78B2-4470-86DF-EA6F279229F5}" destId="{0C1BC594-97E2-44C6-AB55-26C14650BC1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3CE28-42C3-45CF-BCD3-CA83A456204B}">
      <dsp:nvSpPr>
        <dsp:cNvPr id="0" name=""/>
        <dsp:cNvSpPr/>
      </dsp:nvSpPr>
      <dsp:spPr>
        <a:xfrm>
          <a:off x="4347371" y="1296086"/>
          <a:ext cx="160630" cy="1252917"/>
        </a:xfrm>
        <a:custGeom>
          <a:avLst/>
          <a:gdLst/>
          <a:ahLst/>
          <a:cxnLst/>
          <a:rect l="0" t="0" r="0" b="0"/>
          <a:pathLst>
            <a:path>
              <a:moveTo>
                <a:pt x="0" y="0"/>
              </a:moveTo>
              <a:lnTo>
                <a:pt x="0" y="1252917"/>
              </a:lnTo>
              <a:lnTo>
                <a:pt x="160630" y="1252917"/>
              </a:lnTo>
            </a:path>
          </a:pathLst>
        </a:custGeom>
        <a:noFill/>
        <a:ln w="1587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925EA2-C418-4963-92CA-F008872F042A}">
      <dsp:nvSpPr>
        <dsp:cNvPr id="0" name=""/>
        <dsp:cNvSpPr/>
      </dsp:nvSpPr>
      <dsp:spPr>
        <a:xfrm>
          <a:off x="4347371" y="1296086"/>
          <a:ext cx="160630" cy="492599"/>
        </a:xfrm>
        <a:custGeom>
          <a:avLst/>
          <a:gdLst/>
          <a:ahLst/>
          <a:cxnLst/>
          <a:rect l="0" t="0" r="0" b="0"/>
          <a:pathLst>
            <a:path>
              <a:moveTo>
                <a:pt x="0" y="0"/>
              </a:moveTo>
              <a:lnTo>
                <a:pt x="0" y="492599"/>
              </a:lnTo>
              <a:lnTo>
                <a:pt x="160630" y="492599"/>
              </a:lnTo>
            </a:path>
          </a:pathLst>
        </a:custGeom>
        <a:noFill/>
        <a:ln w="1587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B9FC07-9E1A-456A-9901-CA0E60A92270}">
      <dsp:nvSpPr>
        <dsp:cNvPr id="0" name=""/>
        <dsp:cNvSpPr/>
      </dsp:nvSpPr>
      <dsp:spPr>
        <a:xfrm>
          <a:off x="3479967" y="535768"/>
          <a:ext cx="1295752" cy="224882"/>
        </a:xfrm>
        <a:custGeom>
          <a:avLst/>
          <a:gdLst/>
          <a:ahLst/>
          <a:cxnLst/>
          <a:rect l="0" t="0" r="0" b="0"/>
          <a:pathLst>
            <a:path>
              <a:moveTo>
                <a:pt x="0" y="0"/>
              </a:moveTo>
              <a:lnTo>
                <a:pt x="0" y="112441"/>
              </a:lnTo>
              <a:lnTo>
                <a:pt x="1295752" y="112441"/>
              </a:lnTo>
              <a:lnTo>
                <a:pt x="1295752" y="224882"/>
              </a:lnTo>
            </a:path>
          </a:pathLst>
        </a:custGeom>
        <a:noFill/>
        <a:ln w="1587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66FDBD-A156-465D-979B-34D1F38353E1}">
      <dsp:nvSpPr>
        <dsp:cNvPr id="0" name=""/>
        <dsp:cNvSpPr/>
      </dsp:nvSpPr>
      <dsp:spPr>
        <a:xfrm>
          <a:off x="3051619" y="1296086"/>
          <a:ext cx="160630" cy="4294186"/>
        </a:xfrm>
        <a:custGeom>
          <a:avLst/>
          <a:gdLst/>
          <a:ahLst/>
          <a:cxnLst/>
          <a:rect l="0" t="0" r="0" b="0"/>
          <a:pathLst>
            <a:path>
              <a:moveTo>
                <a:pt x="0" y="0"/>
              </a:moveTo>
              <a:lnTo>
                <a:pt x="0" y="4294186"/>
              </a:lnTo>
              <a:lnTo>
                <a:pt x="160630" y="4294186"/>
              </a:lnTo>
            </a:path>
          </a:pathLst>
        </a:custGeom>
        <a:noFill/>
        <a:ln w="1587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22902E-676D-484C-BF37-CC66254242E3}">
      <dsp:nvSpPr>
        <dsp:cNvPr id="0" name=""/>
        <dsp:cNvSpPr/>
      </dsp:nvSpPr>
      <dsp:spPr>
        <a:xfrm>
          <a:off x="3051619" y="1296086"/>
          <a:ext cx="160630" cy="3533869"/>
        </a:xfrm>
        <a:custGeom>
          <a:avLst/>
          <a:gdLst/>
          <a:ahLst/>
          <a:cxnLst/>
          <a:rect l="0" t="0" r="0" b="0"/>
          <a:pathLst>
            <a:path>
              <a:moveTo>
                <a:pt x="0" y="0"/>
              </a:moveTo>
              <a:lnTo>
                <a:pt x="0" y="3533869"/>
              </a:lnTo>
              <a:lnTo>
                <a:pt x="160630" y="3533869"/>
              </a:lnTo>
            </a:path>
          </a:pathLst>
        </a:custGeom>
        <a:noFill/>
        <a:ln w="1587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1CE85-65BC-4057-83CB-21C03A25583D}">
      <dsp:nvSpPr>
        <dsp:cNvPr id="0" name=""/>
        <dsp:cNvSpPr/>
      </dsp:nvSpPr>
      <dsp:spPr>
        <a:xfrm>
          <a:off x="3051619" y="1296086"/>
          <a:ext cx="160630" cy="2773551"/>
        </a:xfrm>
        <a:custGeom>
          <a:avLst/>
          <a:gdLst/>
          <a:ahLst/>
          <a:cxnLst/>
          <a:rect l="0" t="0" r="0" b="0"/>
          <a:pathLst>
            <a:path>
              <a:moveTo>
                <a:pt x="0" y="0"/>
              </a:moveTo>
              <a:lnTo>
                <a:pt x="0" y="2773551"/>
              </a:lnTo>
              <a:lnTo>
                <a:pt x="160630" y="2773551"/>
              </a:lnTo>
            </a:path>
          </a:pathLst>
        </a:custGeom>
        <a:noFill/>
        <a:ln w="1587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ADEFD4-66D8-423F-B0A4-F416196DEB10}">
      <dsp:nvSpPr>
        <dsp:cNvPr id="0" name=""/>
        <dsp:cNvSpPr/>
      </dsp:nvSpPr>
      <dsp:spPr>
        <a:xfrm>
          <a:off x="3051619" y="1296086"/>
          <a:ext cx="160630" cy="2013234"/>
        </a:xfrm>
        <a:custGeom>
          <a:avLst/>
          <a:gdLst/>
          <a:ahLst/>
          <a:cxnLst/>
          <a:rect l="0" t="0" r="0" b="0"/>
          <a:pathLst>
            <a:path>
              <a:moveTo>
                <a:pt x="0" y="0"/>
              </a:moveTo>
              <a:lnTo>
                <a:pt x="0" y="2013234"/>
              </a:lnTo>
              <a:lnTo>
                <a:pt x="160630" y="2013234"/>
              </a:lnTo>
            </a:path>
          </a:pathLst>
        </a:custGeom>
        <a:noFill/>
        <a:ln w="1587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720FD1-83D2-4CE8-A0B9-CCC01A4B4658}">
      <dsp:nvSpPr>
        <dsp:cNvPr id="0" name=""/>
        <dsp:cNvSpPr/>
      </dsp:nvSpPr>
      <dsp:spPr>
        <a:xfrm>
          <a:off x="3051619" y="1296086"/>
          <a:ext cx="160630" cy="1252917"/>
        </a:xfrm>
        <a:custGeom>
          <a:avLst/>
          <a:gdLst/>
          <a:ahLst/>
          <a:cxnLst/>
          <a:rect l="0" t="0" r="0" b="0"/>
          <a:pathLst>
            <a:path>
              <a:moveTo>
                <a:pt x="0" y="0"/>
              </a:moveTo>
              <a:lnTo>
                <a:pt x="0" y="1252917"/>
              </a:lnTo>
              <a:lnTo>
                <a:pt x="160630" y="1252917"/>
              </a:lnTo>
            </a:path>
          </a:pathLst>
        </a:custGeom>
        <a:noFill/>
        <a:ln w="1587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DCD7EE-FFE8-4155-8C85-5920B84BE839}">
      <dsp:nvSpPr>
        <dsp:cNvPr id="0" name=""/>
        <dsp:cNvSpPr/>
      </dsp:nvSpPr>
      <dsp:spPr>
        <a:xfrm>
          <a:off x="3051619" y="1296086"/>
          <a:ext cx="160630" cy="492599"/>
        </a:xfrm>
        <a:custGeom>
          <a:avLst/>
          <a:gdLst/>
          <a:ahLst/>
          <a:cxnLst/>
          <a:rect l="0" t="0" r="0" b="0"/>
          <a:pathLst>
            <a:path>
              <a:moveTo>
                <a:pt x="0" y="0"/>
              </a:moveTo>
              <a:lnTo>
                <a:pt x="0" y="492599"/>
              </a:lnTo>
              <a:lnTo>
                <a:pt x="160630" y="492599"/>
              </a:lnTo>
            </a:path>
          </a:pathLst>
        </a:custGeom>
        <a:noFill/>
        <a:ln w="1587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BEC380-776E-47D0-901B-03FBFA0B034C}">
      <dsp:nvSpPr>
        <dsp:cNvPr id="0" name=""/>
        <dsp:cNvSpPr/>
      </dsp:nvSpPr>
      <dsp:spPr>
        <a:xfrm>
          <a:off x="3434247" y="535768"/>
          <a:ext cx="91440" cy="224882"/>
        </a:xfrm>
        <a:custGeom>
          <a:avLst/>
          <a:gdLst/>
          <a:ahLst/>
          <a:cxnLst/>
          <a:rect l="0" t="0" r="0" b="0"/>
          <a:pathLst>
            <a:path>
              <a:moveTo>
                <a:pt x="45720" y="0"/>
              </a:moveTo>
              <a:lnTo>
                <a:pt x="45720" y="224882"/>
              </a:lnTo>
            </a:path>
          </a:pathLst>
        </a:custGeom>
        <a:noFill/>
        <a:ln w="1587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907620-4D60-48F9-A4A7-29F0AE1106FC}">
      <dsp:nvSpPr>
        <dsp:cNvPr id="0" name=""/>
        <dsp:cNvSpPr/>
      </dsp:nvSpPr>
      <dsp:spPr>
        <a:xfrm>
          <a:off x="1755867" y="1296086"/>
          <a:ext cx="160630" cy="2013234"/>
        </a:xfrm>
        <a:custGeom>
          <a:avLst/>
          <a:gdLst/>
          <a:ahLst/>
          <a:cxnLst/>
          <a:rect l="0" t="0" r="0" b="0"/>
          <a:pathLst>
            <a:path>
              <a:moveTo>
                <a:pt x="0" y="0"/>
              </a:moveTo>
              <a:lnTo>
                <a:pt x="0" y="2013234"/>
              </a:lnTo>
              <a:lnTo>
                <a:pt x="160630" y="2013234"/>
              </a:lnTo>
            </a:path>
          </a:pathLst>
        </a:custGeom>
        <a:noFill/>
        <a:ln w="1587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86662-4E03-44D0-9AC5-8A7D955BF483}">
      <dsp:nvSpPr>
        <dsp:cNvPr id="0" name=""/>
        <dsp:cNvSpPr/>
      </dsp:nvSpPr>
      <dsp:spPr>
        <a:xfrm>
          <a:off x="1755867" y="1296086"/>
          <a:ext cx="160630" cy="1252917"/>
        </a:xfrm>
        <a:custGeom>
          <a:avLst/>
          <a:gdLst/>
          <a:ahLst/>
          <a:cxnLst/>
          <a:rect l="0" t="0" r="0" b="0"/>
          <a:pathLst>
            <a:path>
              <a:moveTo>
                <a:pt x="0" y="0"/>
              </a:moveTo>
              <a:lnTo>
                <a:pt x="0" y="1252917"/>
              </a:lnTo>
              <a:lnTo>
                <a:pt x="160630" y="1252917"/>
              </a:lnTo>
            </a:path>
          </a:pathLst>
        </a:custGeom>
        <a:noFill/>
        <a:ln w="1587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812FA8-A703-4559-B400-25470E88B29D}">
      <dsp:nvSpPr>
        <dsp:cNvPr id="0" name=""/>
        <dsp:cNvSpPr/>
      </dsp:nvSpPr>
      <dsp:spPr>
        <a:xfrm>
          <a:off x="1755867" y="1296086"/>
          <a:ext cx="160630" cy="492599"/>
        </a:xfrm>
        <a:custGeom>
          <a:avLst/>
          <a:gdLst/>
          <a:ahLst/>
          <a:cxnLst/>
          <a:rect l="0" t="0" r="0" b="0"/>
          <a:pathLst>
            <a:path>
              <a:moveTo>
                <a:pt x="0" y="0"/>
              </a:moveTo>
              <a:lnTo>
                <a:pt x="0" y="492599"/>
              </a:lnTo>
              <a:lnTo>
                <a:pt x="160630" y="492599"/>
              </a:lnTo>
            </a:path>
          </a:pathLst>
        </a:custGeom>
        <a:noFill/>
        <a:ln w="15875"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278472-C531-4B57-8811-155B008F17F2}">
      <dsp:nvSpPr>
        <dsp:cNvPr id="0" name=""/>
        <dsp:cNvSpPr/>
      </dsp:nvSpPr>
      <dsp:spPr>
        <a:xfrm>
          <a:off x="2184215" y="535768"/>
          <a:ext cx="1295752" cy="224882"/>
        </a:xfrm>
        <a:custGeom>
          <a:avLst/>
          <a:gdLst/>
          <a:ahLst/>
          <a:cxnLst/>
          <a:rect l="0" t="0" r="0" b="0"/>
          <a:pathLst>
            <a:path>
              <a:moveTo>
                <a:pt x="1295752" y="0"/>
              </a:moveTo>
              <a:lnTo>
                <a:pt x="1295752" y="112441"/>
              </a:lnTo>
              <a:lnTo>
                <a:pt x="0" y="112441"/>
              </a:lnTo>
              <a:lnTo>
                <a:pt x="0" y="224882"/>
              </a:lnTo>
            </a:path>
          </a:pathLst>
        </a:custGeom>
        <a:noFill/>
        <a:ln w="1587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672277-AC75-4797-A8BA-9C9730D1C963}">
      <dsp:nvSpPr>
        <dsp:cNvPr id="0" name=""/>
        <dsp:cNvSpPr/>
      </dsp:nvSpPr>
      <dsp:spPr>
        <a:xfrm>
          <a:off x="2944532" y="334"/>
          <a:ext cx="1070869" cy="53543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CL" sz="900" kern="1200" dirty="0"/>
            <a:t>Home </a:t>
          </a:r>
        </a:p>
      </dsp:txBody>
      <dsp:txXfrm>
        <a:off x="2944532" y="334"/>
        <a:ext cx="1070869" cy="535434"/>
      </dsp:txXfrm>
    </dsp:sp>
    <dsp:sp modelId="{1764238D-0E83-400B-B20A-5733AE070093}">
      <dsp:nvSpPr>
        <dsp:cNvPr id="0" name=""/>
        <dsp:cNvSpPr/>
      </dsp:nvSpPr>
      <dsp:spPr>
        <a:xfrm>
          <a:off x="1648780" y="760651"/>
          <a:ext cx="1070869" cy="53543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CL" sz="900" kern="1200" dirty="0"/>
            <a:t>Carrito</a:t>
          </a:r>
        </a:p>
      </dsp:txBody>
      <dsp:txXfrm>
        <a:off x="1648780" y="760651"/>
        <a:ext cx="1070869" cy="535434"/>
      </dsp:txXfrm>
    </dsp:sp>
    <dsp:sp modelId="{7D77EBB8-0C74-4907-BB8C-B4962E4FE567}">
      <dsp:nvSpPr>
        <dsp:cNvPr id="0" name=""/>
        <dsp:cNvSpPr/>
      </dsp:nvSpPr>
      <dsp:spPr>
        <a:xfrm>
          <a:off x="1916497" y="1520968"/>
          <a:ext cx="1070869" cy="53543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CL" sz="900" kern="1200" dirty="0"/>
            <a:t>Index.html</a:t>
          </a:r>
        </a:p>
      </dsp:txBody>
      <dsp:txXfrm>
        <a:off x="1916497" y="1520968"/>
        <a:ext cx="1070869" cy="535434"/>
      </dsp:txXfrm>
    </dsp:sp>
    <dsp:sp modelId="{A3A5F64D-8B94-41B9-9691-496F50DF90A5}">
      <dsp:nvSpPr>
        <dsp:cNvPr id="0" name=""/>
        <dsp:cNvSpPr/>
      </dsp:nvSpPr>
      <dsp:spPr>
        <a:xfrm>
          <a:off x="1916497" y="2281285"/>
          <a:ext cx="1070869" cy="53543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CL" sz="900" kern="1200" dirty="0"/>
            <a:t>Compras.html</a:t>
          </a:r>
        </a:p>
      </dsp:txBody>
      <dsp:txXfrm>
        <a:off x="1916497" y="2281285"/>
        <a:ext cx="1070869" cy="535434"/>
      </dsp:txXfrm>
    </dsp:sp>
    <dsp:sp modelId="{C1E32ABB-66B8-40DF-BEE2-D504C85E5C63}">
      <dsp:nvSpPr>
        <dsp:cNvPr id="0" name=""/>
        <dsp:cNvSpPr/>
      </dsp:nvSpPr>
      <dsp:spPr>
        <a:xfrm>
          <a:off x="1916497" y="3041603"/>
          <a:ext cx="1070869" cy="53543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CL" sz="900" kern="1200" dirty="0"/>
            <a:t>Compra_mostrar.html</a:t>
          </a:r>
        </a:p>
      </dsp:txBody>
      <dsp:txXfrm>
        <a:off x="1916497" y="3041603"/>
        <a:ext cx="1070869" cy="535434"/>
      </dsp:txXfrm>
    </dsp:sp>
    <dsp:sp modelId="{ACBA77A9-CCA5-4997-90D0-4B77F3F3CF2D}">
      <dsp:nvSpPr>
        <dsp:cNvPr id="0" name=""/>
        <dsp:cNvSpPr/>
      </dsp:nvSpPr>
      <dsp:spPr>
        <a:xfrm>
          <a:off x="2944532" y="760651"/>
          <a:ext cx="1070869" cy="53543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CL" sz="900" kern="1200" dirty="0"/>
            <a:t>Producto </a:t>
          </a:r>
        </a:p>
      </dsp:txBody>
      <dsp:txXfrm>
        <a:off x="2944532" y="760651"/>
        <a:ext cx="1070869" cy="535434"/>
      </dsp:txXfrm>
    </dsp:sp>
    <dsp:sp modelId="{EA8B232D-2356-459F-A535-9CD515E7ABC8}">
      <dsp:nvSpPr>
        <dsp:cNvPr id="0" name=""/>
        <dsp:cNvSpPr/>
      </dsp:nvSpPr>
      <dsp:spPr>
        <a:xfrm>
          <a:off x="3212249" y="1520968"/>
          <a:ext cx="1070869" cy="53543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CL" sz="900" kern="1200" dirty="0"/>
            <a:t>Create.html</a:t>
          </a:r>
        </a:p>
      </dsp:txBody>
      <dsp:txXfrm>
        <a:off x="3212249" y="1520968"/>
        <a:ext cx="1070869" cy="535434"/>
      </dsp:txXfrm>
    </dsp:sp>
    <dsp:sp modelId="{07FC0DAC-9DCB-4D43-A43B-333F703B1E60}">
      <dsp:nvSpPr>
        <dsp:cNvPr id="0" name=""/>
        <dsp:cNvSpPr/>
      </dsp:nvSpPr>
      <dsp:spPr>
        <a:xfrm>
          <a:off x="3212249" y="2281285"/>
          <a:ext cx="1070869" cy="53543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CL" sz="900" kern="1200" dirty="0"/>
            <a:t>Edit.html</a:t>
          </a:r>
        </a:p>
      </dsp:txBody>
      <dsp:txXfrm>
        <a:off x="3212249" y="2281285"/>
        <a:ext cx="1070869" cy="535434"/>
      </dsp:txXfrm>
    </dsp:sp>
    <dsp:sp modelId="{9375DE96-B8A0-4D49-A542-ECC89AAAE109}">
      <dsp:nvSpPr>
        <dsp:cNvPr id="0" name=""/>
        <dsp:cNvSpPr/>
      </dsp:nvSpPr>
      <dsp:spPr>
        <a:xfrm>
          <a:off x="3212249" y="3041603"/>
          <a:ext cx="1070869" cy="53543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CL" sz="900" kern="1200" dirty="0"/>
            <a:t>Index.html</a:t>
          </a:r>
        </a:p>
      </dsp:txBody>
      <dsp:txXfrm>
        <a:off x="3212249" y="3041603"/>
        <a:ext cx="1070869" cy="535434"/>
      </dsp:txXfrm>
    </dsp:sp>
    <dsp:sp modelId="{5250B587-48BE-40C4-A354-59B6A757D998}">
      <dsp:nvSpPr>
        <dsp:cNvPr id="0" name=""/>
        <dsp:cNvSpPr/>
      </dsp:nvSpPr>
      <dsp:spPr>
        <a:xfrm>
          <a:off x="3212249" y="3801920"/>
          <a:ext cx="1070869" cy="53543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CL" sz="900" kern="1200" dirty="0"/>
            <a:t>Producto.html</a:t>
          </a:r>
        </a:p>
      </dsp:txBody>
      <dsp:txXfrm>
        <a:off x="3212249" y="3801920"/>
        <a:ext cx="1070869" cy="535434"/>
      </dsp:txXfrm>
    </dsp:sp>
    <dsp:sp modelId="{344D9CB6-A02E-4154-A1EF-DFC1D26C99B6}">
      <dsp:nvSpPr>
        <dsp:cNvPr id="0" name=""/>
        <dsp:cNvSpPr/>
      </dsp:nvSpPr>
      <dsp:spPr>
        <a:xfrm>
          <a:off x="3212249" y="4562237"/>
          <a:ext cx="1070869" cy="53543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CL" sz="900" kern="1200" dirty="0"/>
            <a:t>Search.html</a:t>
          </a:r>
        </a:p>
      </dsp:txBody>
      <dsp:txXfrm>
        <a:off x="3212249" y="4562237"/>
        <a:ext cx="1070869" cy="535434"/>
      </dsp:txXfrm>
    </dsp:sp>
    <dsp:sp modelId="{3677AD31-9B0E-46B1-8360-388E220A3EBE}">
      <dsp:nvSpPr>
        <dsp:cNvPr id="0" name=""/>
        <dsp:cNvSpPr/>
      </dsp:nvSpPr>
      <dsp:spPr>
        <a:xfrm>
          <a:off x="3212249" y="5322555"/>
          <a:ext cx="1070869" cy="53543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CL" sz="900" kern="1200" dirty="0"/>
            <a:t>Show.html</a:t>
          </a:r>
        </a:p>
      </dsp:txBody>
      <dsp:txXfrm>
        <a:off x="3212249" y="5322555"/>
        <a:ext cx="1070869" cy="535434"/>
      </dsp:txXfrm>
    </dsp:sp>
    <dsp:sp modelId="{7869DA37-34EA-4B4C-B5A3-D9AF84F8A196}">
      <dsp:nvSpPr>
        <dsp:cNvPr id="0" name=""/>
        <dsp:cNvSpPr/>
      </dsp:nvSpPr>
      <dsp:spPr>
        <a:xfrm>
          <a:off x="4240284" y="760651"/>
          <a:ext cx="1070869" cy="53543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CL" sz="900" kern="1200" dirty="0"/>
            <a:t>Registro</a:t>
          </a:r>
        </a:p>
      </dsp:txBody>
      <dsp:txXfrm>
        <a:off x="4240284" y="760651"/>
        <a:ext cx="1070869" cy="535434"/>
      </dsp:txXfrm>
    </dsp:sp>
    <dsp:sp modelId="{A2DE95F0-E2B3-407D-BE49-5B3A1A542B6E}">
      <dsp:nvSpPr>
        <dsp:cNvPr id="0" name=""/>
        <dsp:cNvSpPr/>
      </dsp:nvSpPr>
      <dsp:spPr>
        <a:xfrm>
          <a:off x="4508001" y="1520968"/>
          <a:ext cx="1070869" cy="53543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CL" sz="900" kern="1200" dirty="0"/>
            <a:t>Login.html</a:t>
          </a:r>
        </a:p>
      </dsp:txBody>
      <dsp:txXfrm>
        <a:off x="4508001" y="1520968"/>
        <a:ext cx="1070869" cy="535434"/>
      </dsp:txXfrm>
    </dsp:sp>
    <dsp:sp modelId="{D103A14E-B9DD-4EB5-AD34-CD3EB4C7B81D}">
      <dsp:nvSpPr>
        <dsp:cNvPr id="0" name=""/>
        <dsp:cNvSpPr/>
      </dsp:nvSpPr>
      <dsp:spPr>
        <a:xfrm>
          <a:off x="4508001" y="2281285"/>
          <a:ext cx="1070869" cy="53543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CL" sz="900" kern="1200" dirty="0"/>
            <a:t>Register.html</a:t>
          </a:r>
        </a:p>
      </dsp:txBody>
      <dsp:txXfrm>
        <a:off x="4508001" y="2281285"/>
        <a:ext cx="1070869" cy="53543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F6D8D98-7BB5-4E6D-ADAD-84A494DAB1C6}" type="datetimeFigureOut">
              <a:rPr lang="es-CL" smtClean="0"/>
              <a:t>12/07/2022</a:t>
            </a:fld>
            <a:endParaRPr lang="es-CL"/>
          </a:p>
        </p:txBody>
      </p:sp>
      <p:sp>
        <p:nvSpPr>
          <p:cNvPr id="5" name="Footer Placeholder 4"/>
          <p:cNvSpPr>
            <a:spLocks noGrp="1"/>
          </p:cNvSpPr>
          <p:nvPr>
            <p:ph type="ftr" sz="quarter" idx="11"/>
          </p:nvPr>
        </p:nvSpPr>
        <p:spPr>
          <a:xfrm>
            <a:off x="1876424" y="5410201"/>
            <a:ext cx="5124886" cy="365125"/>
          </a:xfrm>
        </p:spPr>
        <p:txBody>
          <a:bodyPr/>
          <a:lstStyle/>
          <a:p>
            <a:endParaRPr lang="es-CL"/>
          </a:p>
        </p:txBody>
      </p:sp>
      <p:sp>
        <p:nvSpPr>
          <p:cNvPr id="6" name="Slide Number Placeholder 5"/>
          <p:cNvSpPr>
            <a:spLocks noGrp="1"/>
          </p:cNvSpPr>
          <p:nvPr>
            <p:ph type="sldNum" sz="quarter" idx="12"/>
          </p:nvPr>
        </p:nvSpPr>
        <p:spPr>
          <a:xfrm>
            <a:off x="9896911" y="5410199"/>
            <a:ext cx="771089" cy="365125"/>
          </a:xfrm>
        </p:spPr>
        <p:txBody>
          <a:bodyPr/>
          <a:lstStyle/>
          <a:p>
            <a:fld id="{F6492472-A79F-47EF-A8C6-CA565F1089B8}" type="slidenum">
              <a:rPr lang="es-CL" smtClean="0"/>
              <a:t>‹Nº›</a:t>
            </a:fld>
            <a:endParaRPr lang="es-CL"/>
          </a:p>
        </p:txBody>
      </p:sp>
    </p:spTree>
    <p:extLst>
      <p:ext uri="{BB962C8B-B14F-4D97-AF65-F5344CB8AC3E}">
        <p14:creationId xmlns:p14="http://schemas.microsoft.com/office/powerpoint/2010/main" val="196963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F6D8D98-7BB5-4E6D-ADAD-84A494DAB1C6}" type="datetimeFigureOut">
              <a:rPr lang="es-CL" smtClean="0"/>
              <a:t>12/07/2022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F6492472-A79F-47EF-A8C6-CA565F1089B8}" type="slidenum">
              <a:rPr lang="es-CL" smtClean="0"/>
              <a:t>‹Nº›</a:t>
            </a:fld>
            <a:endParaRPr lang="es-CL"/>
          </a:p>
        </p:txBody>
      </p:sp>
    </p:spTree>
    <p:extLst>
      <p:ext uri="{BB962C8B-B14F-4D97-AF65-F5344CB8AC3E}">
        <p14:creationId xmlns:p14="http://schemas.microsoft.com/office/powerpoint/2010/main" val="2809922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F6D8D98-7BB5-4E6D-ADAD-84A494DAB1C6}" type="datetimeFigureOut">
              <a:rPr lang="es-CL" smtClean="0"/>
              <a:t>12/07/2022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F6492472-A79F-47EF-A8C6-CA565F1089B8}" type="slidenum">
              <a:rPr lang="es-CL" smtClean="0"/>
              <a:t>‹Nº›</a:t>
            </a:fld>
            <a:endParaRPr lang="es-CL"/>
          </a:p>
        </p:txBody>
      </p:sp>
    </p:spTree>
    <p:extLst>
      <p:ext uri="{BB962C8B-B14F-4D97-AF65-F5344CB8AC3E}">
        <p14:creationId xmlns:p14="http://schemas.microsoft.com/office/powerpoint/2010/main" val="115653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F6D8D98-7BB5-4E6D-ADAD-84A494DAB1C6}" type="datetimeFigureOut">
              <a:rPr lang="es-CL" smtClean="0"/>
              <a:t>12/07/2022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F6492472-A79F-47EF-A8C6-CA565F1089B8}" type="slidenum">
              <a:rPr lang="es-CL" smtClean="0"/>
              <a:t>‹Nº›</a:t>
            </a:fld>
            <a:endParaRPr lang="es-C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85096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F6D8D98-7BB5-4E6D-ADAD-84A494DAB1C6}" type="datetimeFigureOut">
              <a:rPr lang="es-CL" smtClean="0"/>
              <a:t>12/07/2022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F6492472-A79F-47EF-A8C6-CA565F1089B8}" type="slidenum">
              <a:rPr lang="es-CL" smtClean="0"/>
              <a:t>‹Nº›</a:t>
            </a:fld>
            <a:endParaRPr lang="es-CL"/>
          </a:p>
        </p:txBody>
      </p:sp>
    </p:spTree>
    <p:extLst>
      <p:ext uri="{BB962C8B-B14F-4D97-AF65-F5344CB8AC3E}">
        <p14:creationId xmlns:p14="http://schemas.microsoft.com/office/powerpoint/2010/main" val="919146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EF6D8D98-7BB5-4E6D-ADAD-84A494DAB1C6}" type="datetimeFigureOut">
              <a:rPr lang="es-CL" smtClean="0"/>
              <a:t>12/07/2022</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F6492472-A79F-47EF-A8C6-CA565F1089B8}" type="slidenum">
              <a:rPr lang="es-CL" smtClean="0"/>
              <a:t>‹Nº›</a:t>
            </a:fld>
            <a:endParaRPr lang="es-CL"/>
          </a:p>
        </p:txBody>
      </p:sp>
    </p:spTree>
    <p:extLst>
      <p:ext uri="{BB962C8B-B14F-4D97-AF65-F5344CB8AC3E}">
        <p14:creationId xmlns:p14="http://schemas.microsoft.com/office/powerpoint/2010/main" val="3602490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EF6D8D98-7BB5-4E6D-ADAD-84A494DAB1C6}" type="datetimeFigureOut">
              <a:rPr lang="es-CL" smtClean="0"/>
              <a:t>12/07/2022</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F6492472-A79F-47EF-A8C6-CA565F1089B8}" type="slidenum">
              <a:rPr lang="es-CL" smtClean="0"/>
              <a:t>‹Nº›</a:t>
            </a:fld>
            <a:endParaRPr lang="es-CL"/>
          </a:p>
        </p:txBody>
      </p:sp>
    </p:spTree>
    <p:extLst>
      <p:ext uri="{BB962C8B-B14F-4D97-AF65-F5344CB8AC3E}">
        <p14:creationId xmlns:p14="http://schemas.microsoft.com/office/powerpoint/2010/main" val="931628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F6D8D98-7BB5-4E6D-ADAD-84A494DAB1C6}" type="datetimeFigureOut">
              <a:rPr lang="es-CL" smtClean="0"/>
              <a:t>12/07/2022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F6492472-A79F-47EF-A8C6-CA565F1089B8}" type="slidenum">
              <a:rPr lang="es-CL" smtClean="0"/>
              <a:t>‹Nº›</a:t>
            </a:fld>
            <a:endParaRPr lang="es-CL"/>
          </a:p>
        </p:txBody>
      </p:sp>
    </p:spTree>
    <p:extLst>
      <p:ext uri="{BB962C8B-B14F-4D97-AF65-F5344CB8AC3E}">
        <p14:creationId xmlns:p14="http://schemas.microsoft.com/office/powerpoint/2010/main" val="37057313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F6D8D98-7BB5-4E6D-ADAD-84A494DAB1C6}" type="datetimeFigureOut">
              <a:rPr lang="es-CL" smtClean="0"/>
              <a:t>12/07/2022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F6492472-A79F-47EF-A8C6-CA565F1089B8}" type="slidenum">
              <a:rPr lang="es-CL" smtClean="0"/>
              <a:t>‹Nº›</a:t>
            </a:fld>
            <a:endParaRPr lang="es-CL"/>
          </a:p>
        </p:txBody>
      </p:sp>
    </p:spTree>
    <p:extLst>
      <p:ext uri="{BB962C8B-B14F-4D97-AF65-F5344CB8AC3E}">
        <p14:creationId xmlns:p14="http://schemas.microsoft.com/office/powerpoint/2010/main" val="270317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F6D8D98-7BB5-4E6D-ADAD-84A494DAB1C6}" type="datetimeFigureOut">
              <a:rPr lang="es-CL" smtClean="0"/>
              <a:t>12/07/2022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F6492472-A79F-47EF-A8C6-CA565F1089B8}" type="slidenum">
              <a:rPr lang="es-CL" smtClean="0"/>
              <a:t>‹Nº›</a:t>
            </a:fld>
            <a:endParaRPr lang="es-CL"/>
          </a:p>
        </p:txBody>
      </p:sp>
    </p:spTree>
    <p:extLst>
      <p:ext uri="{BB962C8B-B14F-4D97-AF65-F5344CB8AC3E}">
        <p14:creationId xmlns:p14="http://schemas.microsoft.com/office/powerpoint/2010/main" val="3557515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F6D8D98-7BB5-4E6D-ADAD-84A494DAB1C6}" type="datetimeFigureOut">
              <a:rPr lang="es-CL" smtClean="0"/>
              <a:t>12/07/2022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F6492472-A79F-47EF-A8C6-CA565F1089B8}" type="slidenum">
              <a:rPr lang="es-CL" smtClean="0"/>
              <a:t>‹Nº›</a:t>
            </a:fld>
            <a:endParaRPr lang="es-CL"/>
          </a:p>
        </p:txBody>
      </p:sp>
    </p:spTree>
    <p:extLst>
      <p:ext uri="{BB962C8B-B14F-4D97-AF65-F5344CB8AC3E}">
        <p14:creationId xmlns:p14="http://schemas.microsoft.com/office/powerpoint/2010/main" val="171630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F6D8D98-7BB5-4E6D-ADAD-84A494DAB1C6}" type="datetimeFigureOut">
              <a:rPr lang="es-CL" smtClean="0"/>
              <a:t>12/07/2022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F6492472-A79F-47EF-A8C6-CA565F1089B8}" type="slidenum">
              <a:rPr lang="es-CL" smtClean="0"/>
              <a:t>‹Nº›</a:t>
            </a:fld>
            <a:endParaRPr lang="es-CL"/>
          </a:p>
        </p:txBody>
      </p:sp>
    </p:spTree>
    <p:extLst>
      <p:ext uri="{BB962C8B-B14F-4D97-AF65-F5344CB8AC3E}">
        <p14:creationId xmlns:p14="http://schemas.microsoft.com/office/powerpoint/2010/main" val="252663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F6D8D98-7BB5-4E6D-ADAD-84A494DAB1C6}" type="datetimeFigureOut">
              <a:rPr lang="es-CL" smtClean="0"/>
              <a:t>12/07/2022</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F6492472-A79F-47EF-A8C6-CA565F1089B8}" type="slidenum">
              <a:rPr lang="es-CL" smtClean="0"/>
              <a:t>‹Nº›</a:t>
            </a:fld>
            <a:endParaRPr lang="es-CL"/>
          </a:p>
        </p:txBody>
      </p:sp>
    </p:spTree>
    <p:extLst>
      <p:ext uri="{BB962C8B-B14F-4D97-AF65-F5344CB8AC3E}">
        <p14:creationId xmlns:p14="http://schemas.microsoft.com/office/powerpoint/2010/main" val="3662881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F6D8D98-7BB5-4E6D-ADAD-84A494DAB1C6}" type="datetimeFigureOut">
              <a:rPr lang="es-CL" smtClean="0"/>
              <a:t>12/07/2022</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F6492472-A79F-47EF-A8C6-CA565F1089B8}" type="slidenum">
              <a:rPr lang="es-CL" smtClean="0"/>
              <a:t>‹Nº›</a:t>
            </a:fld>
            <a:endParaRPr lang="es-CL"/>
          </a:p>
        </p:txBody>
      </p:sp>
    </p:spTree>
    <p:extLst>
      <p:ext uri="{BB962C8B-B14F-4D97-AF65-F5344CB8AC3E}">
        <p14:creationId xmlns:p14="http://schemas.microsoft.com/office/powerpoint/2010/main" val="1219509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D8D98-7BB5-4E6D-ADAD-84A494DAB1C6}" type="datetimeFigureOut">
              <a:rPr lang="es-CL" smtClean="0"/>
              <a:t>12/07/2022</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F6492472-A79F-47EF-A8C6-CA565F1089B8}" type="slidenum">
              <a:rPr lang="es-CL" smtClean="0"/>
              <a:t>‹Nº›</a:t>
            </a:fld>
            <a:endParaRPr lang="es-CL"/>
          </a:p>
        </p:txBody>
      </p:sp>
    </p:spTree>
    <p:extLst>
      <p:ext uri="{BB962C8B-B14F-4D97-AF65-F5344CB8AC3E}">
        <p14:creationId xmlns:p14="http://schemas.microsoft.com/office/powerpoint/2010/main" val="1884064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F6D8D98-7BB5-4E6D-ADAD-84A494DAB1C6}" type="datetimeFigureOut">
              <a:rPr lang="es-CL" smtClean="0"/>
              <a:t>12/07/2022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F6492472-A79F-47EF-A8C6-CA565F1089B8}" type="slidenum">
              <a:rPr lang="es-CL" smtClean="0"/>
              <a:t>‹Nº›</a:t>
            </a:fld>
            <a:endParaRPr lang="es-CL"/>
          </a:p>
        </p:txBody>
      </p:sp>
    </p:spTree>
    <p:extLst>
      <p:ext uri="{BB962C8B-B14F-4D97-AF65-F5344CB8AC3E}">
        <p14:creationId xmlns:p14="http://schemas.microsoft.com/office/powerpoint/2010/main" val="114662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F6D8D98-7BB5-4E6D-ADAD-84A494DAB1C6}" type="datetimeFigureOut">
              <a:rPr lang="es-CL" smtClean="0"/>
              <a:t>12/07/2022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F6492472-A79F-47EF-A8C6-CA565F1089B8}" type="slidenum">
              <a:rPr lang="es-CL" smtClean="0"/>
              <a:t>‹Nº›</a:t>
            </a:fld>
            <a:endParaRPr lang="es-CL"/>
          </a:p>
        </p:txBody>
      </p:sp>
    </p:spTree>
    <p:extLst>
      <p:ext uri="{BB962C8B-B14F-4D97-AF65-F5344CB8AC3E}">
        <p14:creationId xmlns:p14="http://schemas.microsoft.com/office/powerpoint/2010/main" val="480915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6D8D98-7BB5-4E6D-ADAD-84A494DAB1C6}" type="datetimeFigureOut">
              <a:rPr lang="es-CL" smtClean="0"/>
              <a:t>12/07/2022</a:t>
            </a:fld>
            <a:endParaRPr lang="es-C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C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492472-A79F-47EF-A8C6-CA565F1089B8}" type="slidenum">
              <a:rPr lang="es-CL" smtClean="0"/>
              <a:t>‹Nº›</a:t>
            </a:fld>
            <a:endParaRPr lang="es-CL"/>
          </a:p>
        </p:txBody>
      </p:sp>
    </p:spTree>
    <p:extLst>
      <p:ext uri="{BB962C8B-B14F-4D97-AF65-F5344CB8AC3E}">
        <p14:creationId xmlns:p14="http://schemas.microsoft.com/office/powerpoint/2010/main" val="28257131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56D978-BF69-E389-60F7-63B62FFC9C21}"/>
              </a:ext>
            </a:extLst>
          </p:cNvPr>
          <p:cNvSpPr>
            <a:spLocks noGrp="1"/>
          </p:cNvSpPr>
          <p:nvPr>
            <p:ph type="ctrTitle"/>
          </p:nvPr>
        </p:nvSpPr>
        <p:spPr>
          <a:xfrm>
            <a:off x="1255060" y="5279511"/>
            <a:ext cx="9681882" cy="739880"/>
          </a:xfrm>
        </p:spPr>
        <p:txBody>
          <a:bodyPr anchor="b">
            <a:normAutofit/>
          </a:bodyPr>
          <a:lstStyle/>
          <a:p>
            <a:r>
              <a:rPr lang="es-CL" sz="3600" b="1">
                <a:solidFill>
                  <a:schemeClr val="accent2">
                    <a:lumMod val="75000"/>
                  </a:schemeClr>
                </a:solidFill>
                <a:latin typeface="Algerian" panose="04020705040A02060702" pitchFamily="82" charset="0"/>
              </a:rPr>
              <a:t>GARDEN STORE</a:t>
            </a:r>
            <a:endParaRPr lang="es-CL" sz="3600" b="1" dirty="0">
              <a:solidFill>
                <a:schemeClr val="accent2">
                  <a:lumMod val="75000"/>
                </a:schemeClr>
              </a:solidFill>
              <a:latin typeface="Algerian" panose="04020705040A02060702" pitchFamily="82" charset="0"/>
            </a:endParaRPr>
          </a:p>
        </p:txBody>
      </p:sp>
      <p:sp>
        <p:nvSpPr>
          <p:cNvPr id="3" name="Subtítulo 2">
            <a:extLst>
              <a:ext uri="{FF2B5EF4-FFF2-40B4-BE49-F238E27FC236}">
                <a16:creationId xmlns:a16="http://schemas.microsoft.com/office/drawing/2014/main" id="{C441518D-A586-9B44-AF0F-4FEB60F30E7A}"/>
              </a:ext>
            </a:extLst>
          </p:cNvPr>
          <p:cNvSpPr>
            <a:spLocks noGrp="1"/>
          </p:cNvSpPr>
          <p:nvPr>
            <p:ph type="subTitle" idx="1"/>
          </p:nvPr>
        </p:nvSpPr>
        <p:spPr>
          <a:xfrm>
            <a:off x="2426447" y="6019391"/>
            <a:ext cx="7315199" cy="365125"/>
          </a:xfrm>
        </p:spPr>
        <p:txBody>
          <a:bodyPr anchor="t">
            <a:noAutofit/>
          </a:bodyPr>
          <a:lstStyle/>
          <a:p>
            <a:r>
              <a:rPr lang="es-CL" sz="2000" b="1">
                <a:solidFill>
                  <a:schemeClr val="accent6">
                    <a:lumMod val="50000"/>
                  </a:schemeClr>
                </a:solidFill>
                <a:latin typeface="Algerian" panose="04020705040A02060702" pitchFamily="82" charset="0"/>
              </a:rPr>
              <a:t>Te sorprenderá!!!</a:t>
            </a:r>
            <a:endParaRPr lang="es-CL" sz="2000" b="1" dirty="0">
              <a:solidFill>
                <a:schemeClr val="accent6">
                  <a:lumMod val="50000"/>
                </a:schemeClr>
              </a:solidFill>
              <a:latin typeface="Algerian" panose="04020705040A02060702" pitchFamily="82" charset="0"/>
            </a:endParaRPr>
          </a:p>
        </p:txBody>
      </p:sp>
      <p:pic>
        <p:nvPicPr>
          <p:cNvPr id="5" name="Imagen 4" descr="Una flor color blanco con letras negras&#10;&#10;Descripción generada automáticamente con confianza media">
            <a:extLst>
              <a:ext uri="{FF2B5EF4-FFF2-40B4-BE49-F238E27FC236}">
                <a16:creationId xmlns:a16="http://schemas.microsoft.com/office/drawing/2014/main" id="{1EF6B21D-AEA9-404B-68F7-7187633A8DCB}"/>
              </a:ext>
            </a:extLst>
          </p:cNvPr>
          <p:cNvPicPr>
            <a:picLocks noChangeAspect="1"/>
          </p:cNvPicPr>
          <p:nvPr/>
        </p:nvPicPr>
        <p:blipFill rotWithShape="1">
          <a:blip r:embed="rId2">
            <a:extLst>
              <a:ext uri="{28A0092B-C50C-407E-A947-70E740481C1C}">
                <a14:useLocalDpi xmlns:a14="http://schemas.microsoft.com/office/drawing/2010/main" val="0"/>
              </a:ext>
            </a:extLst>
          </a:blip>
          <a:srcRect t="17818"/>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Tree>
    <p:extLst>
      <p:ext uri="{BB962C8B-B14F-4D97-AF65-F5344CB8AC3E}">
        <p14:creationId xmlns:p14="http://schemas.microsoft.com/office/powerpoint/2010/main" val="263659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1384F-48C6-6744-35FB-6A8A3BD93FEF}"/>
              </a:ext>
            </a:extLst>
          </p:cNvPr>
          <p:cNvSpPr>
            <a:spLocks noGrp="1"/>
          </p:cNvSpPr>
          <p:nvPr>
            <p:ph type="title"/>
          </p:nvPr>
        </p:nvSpPr>
        <p:spPr>
          <a:xfrm>
            <a:off x="801098" y="1396289"/>
            <a:ext cx="5277333" cy="1325563"/>
          </a:xfrm>
        </p:spPr>
        <p:txBody>
          <a:bodyPr>
            <a:normAutofit/>
          </a:bodyPr>
          <a:lstStyle/>
          <a:p>
            <a:r>
              <a:rPr lang="es-CL"/>
              <a:t>¿De donde nace Garden Store??</a:t>
            </a:r>
            <a:endParaRPr lang="es-CL" dirty="0"/>
          </a:p>
        </p:txBody>
      </p:sp>
      <p:sp>
        <p:nvSpPr>
          <p:cNvPr id="3" name="Marcador de contenido 2">
            <a:extLst>
              <a:ext uri="{FF2B5EF4-FFF2-40B4-BE49-F238E27FC236}">
                <a16:creationId xmlns:a16="http://schemas.microsoft.com/office/drawing/2014/main" id="{E37854CF-D4F6-7249-4E62-68C42D919FA7}"/>
              </a:ext>
            </a:extLst>
          </p:cNvPr>
          <p:cNvSpPr>
            <a:spLocks noGrp="1"/>
          </p:cNvSpPr>
          <p:nvPr>
            <p:ph idx="1"/>
          </p:nvPr>
        </p:nvSpPr>
        <p:spPr>
          <a:xfrm>
            <a:off x="805543" y="2871982"/>
            <a:ext cx="5272888" cy="3181684"/>
          </a:xfrm>
        </p:spPr>
        <p:txBody>
          <a:bodyPr anchor="t">
            <a:normAutofit fontScale="92500"/>
          </a:bodyPr>
          <a:lstStyle/>
          <a:p>
            <a:r>
              <a:rPr lang="es-CL" sz="1800"/>
              <a:t>Los vecinos de una comunidad, realizaron una fundación sin fines de lucro, pero por no poder cumplir con todos los repartos decidieron realizar una pagina web donde las compras se pudieran gestionar de manera mas rápida y su vez ordenar sus presupuestos, mejorar su finanzas, ventas y despachos.</a:t>
            </a:r>
          </a:p>
          <a:p>
            <a:r>
              <a:rPr lang="es-CL" sz="1800"/>
              <a:t>Con el fin de aportar a la fundación sin fines de lucro.</a:t>
            </a:r>
          </a:p>
          <a:p>
            <a:r>
              <a:rPr lang="es-CL" sz="1800"/>
              <a:t>Para eso se realizo una pagina web que cumpla con los requerimientos de la fundación.</a:t>
            </a:r>
          </a:p>
        </p:txBody>
      </p:sp>
      <p:pic>
        <p:nvPicPr>
          <p:cNvPr id="7" name="Graphic 6" descr="Suburban scene">
            <a:extLst>
              <a:ext uri="{FF2B5EF4-FFF2-40B4-BE49-F238E27FC236}">
                <a16:creationId xmlns:a16="http://schemas.microsoft.com/office/drawing/2014/main" id="{E66EC27C-FD87-42DD-CED6-643DA720D8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4800" y="1957050"/>
            <a:ext cx="3945463" cy="3945463"/>
          </a:xfrm>
          <a:prstGeom prst="rect">
            <a:avLst/>
          </a:prstGeom>
        </p:spPr>
      </p:pic>
    </p:spTree>
    <p:extLst>
      <p:ext uri="{BB962C8B-B14F-4D97-AF65-F5344CB8AC3E}">
        <p14:creationId xmlns:p14="http://schemas.microsoft.com/office/powerpoint/2010/main" val="111281373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3" name="Rectangle 1032">
            <a:extLst>
              <a:ext uri="{FF2B5EF4-FFF2-40B4-BE49-F238E27FC236}">
                <a16:creationId xmlns:a16="http://schemas.microsoft.com/office/drawing/2014/main" id="{B63E10B8-7A5C-4E1D-BE92-AAA068608C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5804"/>
            <a:ext cx="5533524" cy="3510776"/>
          </a:xfrm>
          <a:prstGeom prst="rect">
            <a:avLst/>
          </a:prstGeom>
          <a:solidFill>
            <a:srgbClr val="FFFFFF"/>
          </a:solidFill>
          <a:ln w="63500">
            <a:solidFill>
              <a:srgbClr val="92524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FBDB7A3E-2303-E8EA-53C6-BB31554BEA84}"/>
              </a:ext>
            </a:extLst>
          </p:cNvPr>
          <p:cNvPicPr>
            <a:picLocks noChangeAspect="1"/>
          </p:cNvPicPr>
          <p:nvPr/>
        </p:nvPicPr>
        <p:blipFill>
          <a:blip r:embed="rId2"/>
          <a:stretch>
            <a:fillRect/>
          </a:stretch>
        </p:blipFill>
        <p:spPr>
          <a:xfrm>
            <a:off x="655286" y="1014531"/>
            <a:ext cx="5192217" cy="2453322"/>
          </a:xfrm>
          <a:prstGeom prst="rect">
            <a:avLst/>
          </a:prstGeom>
        </p:spPr>
      </p:pic>
      <p:sp>
        <p:nvSpPr>
          <p:cNvPr id="1044" name="Rectangle 1034">
            <a:extLst>
              <a:ext uri="{FF2B5EF4-FFF2-40B4-BE49-F238E27FC236}">
                <a16:creationId xmlns:a16="http://schemas.microsoft.com/office/drawing/2014/main" id="{E1C32068-6A8E-44A5-BE2D-65E7EC2DB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3" y="4157449"/>
            <a:ext cx="2686328" cy="221684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a:extLst>
              <a:ext uri="{FF2B5EF4-FFF2-40B4-BE49-F238E27FC236}">
                <a16:creationId xmlns:a16="http://schemas.microsoft.com/office/drawing/2014/main" id="{539FC3DC-29BF-10B0-893A-49836253D7FC}"/>
              </a:ext>
            </a:extLst>
          </p:cNvPr>
          <p:cNvPicPr>
            <a:picLocks noChangeAspect="1"/>
          </p:cNvPicPr>
          <p:nvPr/>
        </p:nvPicPr>
        <p:blipFill>
          <a:blip r:embed="rId3"/>
          <a:stretch>
            <a:fillRect/>
          </a:stretch>
        </p:blipFill>
        <p:spPr>
          <a:xfrm>
            <a:off x="667866" y="4487016"/>
            <a:ext cx="2333643" cy="1557706"/>
          </a:xfrm>
          <a:prstGeom prst="rect">
            <a:avLst/>
          </a:prstGeom>
        </p:spPr>
      </p:pic>
      <p:sp>
        <p:nvSpPr>
          <p:cNvPr id="1045" name="Rectangle 1036">
            <a:extLst>
              <a:ext uri="{FF2B5EF4-FFF2-40B4-BE49-F238E27FC236}">
                <a16:creationId xmlns:a16="http://schemas.microsoft.com/office/drawing/2014/main" id="{83940A33-AE5F-4FC1-AFFF-1BC5DD32E1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827" y="4157449"/>
            <a:ext cx="2686328" cy="221684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Bootstrap SVG Vector Logos - Vector Logo Zone">
            <a:extLst>
              <a:ext uri="{FF2B5EF4-FFF2-40B4-BE49-F238E27FC236}">
                <a16:creationId xmlns:a16="http://schemas.microsoft.com/office/drawing/2014/main" id="{7D9CDCA5-3239-EF54-5433-695C9DF6EB7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08169" y="4703758"/>
            <a:ext cx="2333643" cy="1166821"/>
          </a:xfrm>
          <a:prstGeom prst="rect">
            <a:avLst/>
          </a:prstGeom>
          <a:noFill/>
          <a:extLst>
            <a:ext uri="{909E8E84-426E-40DD-AFC4-6F175D3DCCD1}">
              <a14:hiddenFill xmlns:a14="http://schemas.microsoft.com/office/drawing/2010/main">
                <a:solidFill>
                  <a:srgbClr val="FFFFFF"/>
                </a:solidFill>
              </a14:hiddenFill>
            </a:ext>
          </a:extLst>
        </p:spPr>
      </p:pic>
      <p:sp>
        <p:nvSpPr>
          <p:cNvPr id="1046" name="Rectangle 1038">
            <a:extLst>
              <a:ext uri="{FF2B5EF4-FFF2-40B4-BE49-F238E27FC236}">
                <a16:creationId xmlns:a16="http://schemas.microsoft.com/office/drawing/2014/main" id="{9310DD53-17D0-4A12-A0E2-72F33348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6188" y="485805"/>
            <a:ext cx="5511179" cy="5888484"/>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AADA15F3-7358-E670-7B96-B15830708B2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73177" y="851446"/>
            <a:ext cx="5157201" cy="515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246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5FCB9CDB-AC86-2E8D-D9D3-64040C6CD998}"/>
              </a:ext>
            </a:extLst>
          </p:cNvPr>
          <p:cNvSpPr txBox="1"/>
          <p:nvPr/>
        </p:nvSpPr>
        <p:spPr>
          <a:xfrm>
            <a:off x="1906415" y="1857380"/>
            <a:ext cx="3201366" cy="1571620"/>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kern="1200" dirty="0">
                <a:solidFill>
                  <a:srgbClr val="FFFFFF"/>
                </a:solidFill>
                <a:latin typeface="+mj-lt"/>
                <a:ea typeface="+mj-ea"/>
                <a:cs typeface="+mj-cs"/>
              </a:rPr>
              <a:t>ESTRUCTURA HTML</a:t>
            </a:r>
          </a:p>
        </p:txBody>
      </p:sp>
      <p:graphicFrame>
        <p:nvGraphicFramePr>
          <p:cNvPr id="4" name="Diagrama 3">
            <a:extLst>
              <a:ext uri="{FF2B5EF4-FFF2-40B4-BE49-F238E27FC236}">
                <a16:creationId xmlns:a16="http://schemas.microsoft.com/office/drawing/2014/main" id="{2AC294C7-9080-4A56-DC36-DCB22E18C297}"/>
              </a:ext>
            </a:extLst>
          </p:cNvPr>
          <p:cNvGraphicFramePr/>
          <p:nvPr>
            <p:extLst>
              <p:ext uri="{D42A27DB-BD31-4B8C-83A1-F6EECF244321}">
                <p14:modId xmlns:p14="http://schemas.microsoft.com/office/powerpoint/2010/main" val="2900644692"/>
              </p:ext>
            </p:extLst>
          </p:nvPr>
        </p:nvGraphicFramePr>
        <p:xfrm>
          <a:off x="4581727" y="649480"/>
          <a:ext cx="7227652" cy="5858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5737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40CD989-59BD-F084-E2D9-BA0413721891}"/>
              </a:ext>
            </a:extLst>
          </p:cNvPr>
          <p:cNvSpPr txBox="1"/>
          <p:nvPr/>
        </p:nvSpPr>
        <p:spPr>
          <a:xfrm>
            <a:off x="4654296" y="329184"/>
            <a:ext cx="6894576" cy="178308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err="1">
                <a:latin typeface="+mj-lt"/>
                <a:ea typeface="+mj-ea"/>
                <a:cs typeface="+mj-cs"/>
              </a:rPr>
              <a:t>Características</a:t>
            </a:r>
            <a:r>
              <a:rPr lang="en-US" sz="5400" dirty="0">
                <a:latin typeface="+mj-lt"/>
                <a:ea typeface="+mj-ea"/>
                <a:cs typeface="+mj-cs"/>
              </a:rPr>
              <a:t> de la </a:t>
            </a:r>
            <a:r>
              <a:rPr lang="en-US" sz="5400" dirty="0" err="1">
                <a:latin typeface="+mj-lt"/>
                <a:ea typeface="+mj-ea"/>
                <a:cs typeface="+mj-cs"/>
              </a:rPr>
              <a:t>solución</a:t>
            </a:r>
            <a:endParaRPr lang="en-US" sz="5400" dirty="0">
              <a:latin typeface="+mj-lt"/>
              <a:ea typeface="+mj-ea"/>
              <a:cs typeface="+mj-cs"/>
            </a:endParaRPr>
          </a:p>
        </p:txBody>
      </p:sp>
      <p:pic>
        <p:nvPicPr>
          <p:cNvPr id="31" name="Picture 17" descr="Filas de carritos de la compra">
            <a:extLst>
              <a:ext uri="{FF2B5EF4-FFF2-40B4-BE49-F238E27FC236}">
                <a16:creationId xmlns:a16="http://schemas.microsoft.com/office/drawing/2014/main" id="{3B8BBB3C-ABD9-D728-1A4B-33941BF35F73}"/>
              </a:ext>
            </a:extLst>
          </p:cNvPr>
          <p:cNvPicPr>
            <a:picLocks noChangeAspect="1"/>
          </p:cNvPicPr>
          <p:nvPr/>
        </p:nvPicPr>
        <p:blipFill rotWithShape="1">
          <a:blip r:embed="rId2"/>
          <a:srcRect l="35360" r="24014" b="-1"/>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33" name="CuadroTexto 3">
            <a:extLst>
              <a:ext uri="{FF2B5EF4-FFF2-40B4-BE49-F238E27FC236}">
                <a16:creationId xmlns:a16="http://schemas.microsoft.com/office/drawing/2014/main" id="{E67B1F18-E7D8-D3B7-3CCF-C536ED614B76}"/>
              </a:ext>
            </a:extLst>
          </p:cNvPr>
          <p:cNvSpPr txBox="1"/>
          <p:nvPr/>
        </p:nvSpPr>
        <p:spPr>
          <a:xfrm>
            <a:off x="4654296" y="2706624"/>
            <a:ext cx="6894576" cy="3483864"/>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200" dirty="0" err="1"/>
              <a:t>Responsivo</a:t>
            </a:r>
            <a:r>
              <a:rPr lang="en-US" sz="2200" dirty="0"/>
              <a:t>.</a:t>
            </a:r>
          </a:p>
          <a:p>
            <a:pPr marL="285750" indent="-228600">
              <a:lnSpc>
                <a:spcPct val="90000"/>
              </a:lnSpc>
              <a:spcAft>
                <a:spcPts val="600"/>
              </a:spcAft>
              <a:buFont typeface="Arial" panose="020B0604020202020204" pitchFamily="34" charset="0"/>
              <a:buChar char="•"/>
            </a:pPr>
            <a:r>
              <a:rPr lang="en-US" sz="2200" dirty="0" err="1"/>
              <a:t>Valida</a:t>
            </a:r>
            <a:r>
              <a:rPr lang="en-US" sz="2200" dirty="0"/>
              <a:t> al </a:t>
            </a:r>
            <a:r>
              <a:rPr lang="en-US" sz="2200" dirty="0" err="1"/>
              <a:t>usuario</a:t>
            </a:r>
            <a:r>
              <a:rPr lang="en-US" sz="2200" dirty="0"/>
              <a:t> </a:t>
            </a:r>
            <a:r>
              <a:rPr lang="en-US" sz="2200" dirty="0" err="1"/>
              <a:t>por</a:t>
            </a:r>
            <a:r>
              <a:rPr lang="en-US" sz="2200" dirty="0"/>
              <a:t> Token.</a:t>
            </a:r>
          </a:p>
          <a:p>
            <a:pPr marL="285750" indent="-228600">
              <a:lnSpc>
                <a:spcPct val="90000"/>
              </a:lnSpc>
              <a:spcAft>
                <a:spcPts val="600"/>
              </a:spcAft>
              <a:buFont typeface="Arial" panose="020B0604020202020204" pitchFamily="34" charset="0"/>
              <a:buChar char="•"/>
            </a:pPr>
            <a:r>
              <a:rPr lang="en-US" sz="2200" dirty="0" err="1"/>
              <a:t>Carrito</a:t>
            </a:r>
            <a:r>
              <a:rPr lang="en-US" sz="2200" dirty="0"/>
              <a:t> de </a:t>
            </a:r>
            <a:r>
              <a:rPr lang="en-US" sz="2200" dirty="0" err="1"/>
              <a:t>compras</a:t>
            </a:r>
            <a:r>
              <a:rPr lang="en-US" sz="2200" dirty="0"/>
              <a:t>.</a:t>
            </a:r>
          </a:p>
          <a:p>
            <a:pPr marL="285750" indent="-228600">
              <a:lnSpc>
                <a:spcPct val="90000"/>
              </a:lnSpc>
              <a:spcAft>
                <a:spcPts val="600"/>
              </a:spcAft>
              <a:buFont typeface="Arial" panose="020B0604020202020204" pitchFamily="34" charset="0"/>
              <a:buChar char="•"/>
            </a:pPr>
            <a:r>
              <a:rPr lang="en-US" sz="2200" dirty="0" err="1"/>
              <a:t>Permisos</a:t>
            </a:r>
            <a:r>
              <a:rPr lang="en-US" sz="2200" dirty="0"/>
              <a:t> </a:t>
            </a:r>
            <a:r>
              <a:rPr lang="en-US" sz="2200" dirty="0" err="1"/>
              <a:t>por</a:t>
            </a:r>
            <a:r>
              <a:rPr lang="en-US" sz="2200" dirty="0"/>
              <a:t> </a:t>
            </a:r>
            <a:r>
              <a:rPr lang="en-US" sz="2200" dirty="0" err="1"/>
              <a:t>usuarios</a:t>
            </a:r>
            <a:r>
              <a:rPr lang="en-US" sz="2200" dirty="0"/>
              <a:t>.</a:t>
            </a:r>
          </a:p>
          <a:p>
            <a:pPr marL="285750" indent="-228600">
              <a:lnSpc>
                <a:spcPct val="90000"/>
              </a:lnSpc>
              <a:spcAft>
                <a:spcPts val="600"/>
              </a:spcAft>
              <a:buFont typeface="Arial" panose="020B0604020202020204" pitchFamily="34" charset="0"/>
              <a:buChar char="•"/>
            </a:pPr>
            <a:r>
              <a:rPr lang="en-US" sz="2200" dirty="0" err="1"/>
              <a:t>Crear</a:t>
            </a:r>
            <a:r>
              <a:rPr lang="en-US" sz="2200" dirty="0"/>
              <a:t>/</a:t>
            </a:r>
            <a:r>
              <a:rPr lang="en-US" sz="2200" dirty="0" err="1"/>
              <a:t>Modificar</a:t>
            </a:r>
            <a:r>
              <a:rPr lang="en-US" sz="2200" dirty="0"/>
              <a:t>/</a:t>
            </a:r>
            <a:r>
              <a:rPr lang="en-US" sz="2200" dirty="0" err="1"/>
              <a:t>Eliminar</a:t>
            </a:r>
            <a:r>
              <a:rPr lang="en-US" sz="2200" dirty="0"/>
              <a:t> </a:t>
            </a:r>
            <a:r>
              <a:rPr lang="en-US" sz="2200" dirty="0" err="1"/>
              <a:t>Productos</a:t>
            </a:r>
            <a:r>
              <a:rPr lang="en-US" sz="2200" dirty="0"/>
              <a:t>.</a:t>
            </a:r>
          </a:p>
          <a:p>
            <a:pPr marL="285750" indent="-228600">
              <a:lnSpc>
                <a:spcPct val="90000"/>
              </a:lnSpc>
              <a:spcAft>
                <a:spcPts val="600"/>
              </a:spcAft>
              <a:buFont typeface="Arial" panose="020B0604020202020204" pitchFamily="34" charset="0"/>
              <a:buChar char="•"/>
            </a:pPr>
            <a:r>
              <a:rPr lang="en-US" sz="2200" dirty="0" err="1"/>
              <a:t>Subir</a:t>
            </a:r>
            <a:r>
              <a:rPr lang="en-US" sz="2200" dirty="0"/>
              <a:t> </a:t>
            </a:r>
            <a:r>
              <a:rPr lang="en-US" sz="2200" dirty="0" err="1"/>
              <a:t>imágenes</a:t>
            </a:r>
            <a:r>
              <a:rPr lang="en-US" sz="2200" dirty="0"/>
              <a:t> de </a:t>
            </a:r>
            <a:r>
              <a:rPr lang="en-US" sz="2200" dirty="0" err="1"/>
              <a:t>productos</a:t>
            </a:r>
            <a:r>
              <a:rPr lang="en-US" sz="2200" dirty="0"/>
              <a:t>.</a:t>
            </a:r>
          </a:p>
          <a:p>
            <a:pPr marL="285750" indent="-228600">
              <a:lnSpc>
                <a:spcPct val="90000"/>
              </a:lnSpc>
              <a:spcAft>
                <a:spcPts val="600"/>
              </a:spcAft>
              <a:buFont typeface="Arial" panose="020B0604020202020204" pitchFamily="34" charset="0"/>
              <a:buChar char="•"/>
            </a:pPr>
            <a:r>
              <a:rPr lang="en-US" sz="2200" dirty="0"/>
              <a:t>No </a:t>
            </a:r>
            <a:r>
              <a:rPr lang="en-US" sz="2200" dirty="0" err="1"/>
              <a:t>permite</a:t>
            </a:r>
            <a:r>
              <a:rPr lang="en-US" sz="2200" dirty="0"/>
              <a:t> </a:t>
            </a:r>
            <a:r>
              <a:rPr lang="en-US" sz="2200" dirty="0" err="1"/>
              <a:t>comprar</a:t>
            </a:r>
            <a:r>
              <a:rPr lang="en-US" sz="2200" dirty="0"/>
              <a:t> sin </a:t>
            </a:r>
            <a:r>
              <a:rPr lang="en-US" sz="2200" dirty="0" err="1"/>
              <a:t>registro</a:t>
            </a:r>
            <a:r>
              <a:rPr lang="en-US" sz="2200" dirty="0"/>
              <a:t>.</a:t>
            </a:r>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endParaRPr lang="en-US" sz="2200" dirty="0"/>
          </a:p>
        </p:txBody>
      </p:sp>
    </p:spTree>
    <p:extLst>
      <p:ext uri="{BB962C8B-B14F-4D97-AF65-F5344CB8AC3E}">
        <p14:creationId xmlns:p14="http://schemas.microsoft.com/office/powerpoint/2010/main" val="221698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87EBAECA-2B1F-BBDE-EA36-D177A9907DA9}"/>
              </a:ext>
            </a:extLst>
          </p:cNvPr>
          <p:cNvSpPr txBox="1"/>
          <p:nvPr/>
        </p:nvSpPr>
        <p:spPr>
          <a:xfrm>
            <a:off x="4765079" y="119641"/>
            <a:ext cx="2832131" cy="461665"/>
          </a:xfrm>
          <a:prstGeom prst="rect">
            <a:avLst/>
          </a:prstGeom>
          <a:noFill/>
        </p:spPr>
        <p:txBody>
          <a:bodyPr wrap="square" rtlCol="0">
            <a:spAutoFit/>
          </a:bodyPr>
          <a:lstStyle/>
          <a:p>
            <a:r>
              <a:rPr lang="es-ES" sz="2400" b="1" dirty="0"/>
              <a:t>Página Web</a:t>
            </a:r>
            <a:endParaRPr lang="es-CL" sz="2400" b="1" dirty="0"/>
          </a:p>
        </p:txBody>
      </p:sp>
    </p:spTree>
    <p:extLst>
      <p:ext uri="{BB962C8B-B14F-4D97-AF65-F5344CB8AC3E}">
        <p14:creationId xmlns:p14="http://schemas.microsoft.com/office/powerpoint/2010/main" val="2952560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6D3F4BA-86A6-421F-08BD-D54A0BF330E8}"/>
              </a:ext>
            </a:extLst>
          </p:cNvPr>
          <p:cNvSpPr>
            <a:spLocks noGrp="1"/>
          </p:cNvSpPr>
          <p:nvPr>
            <p:ph type="title"/>
          </p:nvPr>
        </p:nvSpPr>
        <p:spPr>
          <a:xfrm>
            <a:off x="660041" y="2767106"/>
            <a:ext cx="4219608" cy="661894"/>
          </a:xfrm>
        </p:spPr>
        <p:txBody>
          <a:bodyPr vert="horz" lIns="91440" tIns="45720" rIns="91440" bIns="45720" rtlCol="0" anchor="t">
            <a:normAutofit/>
          </a:bodyPr>
          <a:lstStyle/>
          <a:p>
            <a:r>
              <a:rPr lang="en-US" sz="4000" kern="1200" dirty="0" err="1">
                <a:solidFill>
                  <a:srgbClr val="FFFFFF"/>
                </a:solidFill>
                <a:latin typeface="+mj-lt"/>
                <a:ea typeface="+mj-ea"/>
                <a:cs typeface="+mj-cs"/>
              </a:rPr>
              <a:t>Conclusión</a:t>
            </a:r>
            <a:endParaRPr lang="en-US" sz="4000" kern="1200" dirty="0">
              <a:solidFill>
                <a:srgbClr val="FFFFFF"/>
              </a:solidFill>
              <a:latin typeface="+mj-lt"/>
              <a:ea typeface="+mj-ea"/>
              <a:cs typeface="+mj-cs"/>
            </a:endParaRPr>
          </a:p>
        </p:txBody>
      </p:sp>
      <p:pic>
        <p:nvPicPr>
          <p:cNvPr id="6" name="Picture 5" descr="Bolígrafo situado en la parte superior de una línea de firma">
            <a:extLst>
              <a:ext uri="{FF2B5EF4-FFF2-40B4-BE49-F238E27FC236}">
                <a16:creationId xmlns:a16="http://schemas.microsoft.com/office/drawing/2014/main" id="{98D85DBA-349B-F65B-901B-050988190660}"/>
              </a:ext>
            </a:extLst>
          </p:cNvPr>
          <p:cNvPicPr>
            <a:picLocks noChangeAspect="1"/>
          </p:cNvPicPr>
          <p:nvPr/>
        </p:nvPicPr>
        <p:blipFill rotWithShape="1">
          <a:blip r:embed="rId2"/>
          <a:srcRect l="31591" r="-1" b="-1"/>
          <a:stretch/>
        </p:blipFill>
        <p:spPr>
          <a:xfrm>
            <a:off x="5079883" y="467208"/>
            <a:ext cx="6070837" cy="5923584"/>
          </a:xfrm>
          <a:prstGeom prst="rect">
            <a:avLst/>
          </a:prstGeom>
        </p:spPr>
      </p:pic>
    </p:spTree>
    <p:extLst>
      <p:ext uri="{BB962C8B-B14F-4D97-AF65-F5344CB8AC3E}">
        <p14:creationId xmlns:p14="http://schemas.microsoft.com/office/powerpoint/2010/main" val="361629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157</TotalTime>
  <Words>176</Words>
  <Application>Microsoft Office PowerPoint</Application>
  <PresentationFormat>Panorámica</PresentationFormat>
  <Paragraphs>34</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Algerian</vt:lpstr>
      <vt:lpstr>Arial</vt:lpstr>
      <vt:lpstr>Tw Cen MT</vt:lpstr>
      <vt:lpstr>Circuito</vt:lpstr>
      <vt:lpstr>GARDEN STORE</vt:lpstr>
      <vt:lpstr>¿De donde nace Garden Store??</vt:lpstr>
      <vt:lpstr>Presentación de PowerPoint</vt:lpstr>
      <vt:lpstr>Presentación de PowerPoint</vt:lpstr>
      <vt:lpstr>Presentación de PowerPoint</vt:lpstr>
      <vt:lpstr>Presentación de PowerPoint</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GARDEN STORE</dc:title>
  <dc:creator>vanessa salazar</dc:creator>
  <cp:lastModifiedBy>Jonatan Sandoval Riquelme</cp:lastModifiedBy>
  <cp:revision>10</cp:revision>
  <dcterms:created xsi:type="dcterms:W3CDTF">2022-07-12T02:33:17Z</dcterms:created>
  <dcterms:modified xsi:type="dcterms:W3CDTF">2022-07-13T03:56:08Z</dcterms:modified>
</cp:coreProperties>
</file>