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naheim" panose="020B0604020202020204" charset="0"/>
      <p:regular r:id="rId22"/>
    </p:embeddedFont>
    <p:embeddedFont>
      <p:font typeface="Nunito" panose="020B0604020202020204" pitchFamily="2" charset="0"/>
      <p:regular r:id="rId23"/>
      <p:bold r:id="rId24"/>
      <p:italic r:id="rId25"/>
      <p:boldItalic r:id="rId26"/>
    </p:embeddedFont>
    <p:embeddedFont>
      <p:font typeface="Oswald" panose="00000500000000000000" pitchFamily="2" charset="0"/>
      <p:regular r:id="rId27"/>
      <p:bold r:id="rId28"/>
    </p:embeddedFont>
    <p:embeddedFont>
      <p:font typeface="Oswald Medium" panose="00000600000000000000" pitchFamily="2" charset="0"/>
      <p:regular r:id="rId29"/>
      <p:bold r:id="rId30"/>
    </p:embeddedFont>
    <p:embeddedFont>
      <p:font typeface="Titillium Web"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orient="horz" pos="340">
          <p15:clr>
            <a:srgbClr val="9AA0A6"/>
          </p15:clr>
        </p15:guide>
        <p15:guide id="3" pos="5311">
          <p15:clr>
            <a:srgbClr val="9AA0A6"/>
          </p15:clr>
        </p15:guide>
        <p15:guide id="4"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960" y="82"/>
      </p:cViewPr>
      <p:guideLst>
        <p:guide pos="449"/>
        <p:guide orient="horz" pos="340"/>
        <p:guide pos="5311"/>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7dc8ff59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7dc8ff5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18987814c2c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18987814c2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1f26b88817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1f26b8881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1f26b88817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1f26b88817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f26b88817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f26b88817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1f26b888178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1f26b88817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b1c2217c3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e04532903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e04532903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df72209481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df7220948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df390a47b2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df390a47b2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e6b1941a3d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e6b1941a3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e9a338a9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e9a338a9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e04532903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e04532903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e7dc8ff590_1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e7dc8ff590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e7dc8ff590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e7dc8ff590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f26b88817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f26b88817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f26b88817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f26b88817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e7dc8ff590_1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e7dc8ff590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grpSp>
        <p:nvGrpSpPr>
          <p:cNvPr id="190" name="Google Shape;190;p11"/>
          <p:cNvGrpSpPr/>
          <p:nvPr/>
        </p:nvGrpSpPr>
        <p:grpSpPr>
          <a:xfrm>
            <a:off x="-150" y="-25"/>
            <a:ext cx="9144224" cy="5143525"/>
            <a:chOff x="-150" y="-25"/>
            <a:chExt cx="9144224" cy="5143525"/>
          </a:xfrm>
        </p:grpSpPr>
        <p:sp>
          <p:nvSpPr>
            <p:cNvPr id="191" name="Google Shape;191;p11"/>
            <p:cNvSpPr/>
            <p:nvPr/>
          </p:nvSpPr>
          <p:spPr>
            <a:xfrm>
              <a:off x="-150" y="1457350"/>
              <a:ext cx="9144000" cy="196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6638700" y="2516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74"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10800000" flipH="1">
              <a:off x="75" y="-25"/>
              <a:ext cx="1926300" cy="1926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1"/>
            <p:cNvGrpSpPr/>
            <p:nvPr/>
          </p:nvGrpSpPr>
          <p:grpSpPr>
            <a:xfrm rot="10800000">
              <a:off x="402" y="490"/>
              <a:ext cx="1615317" cy="1600061"/>
              <a:chOff x="498850" y="3224050"/>
              <a:chExt cx="1482350" cy="1468350"/>
            </a:xfrm>
          </p:grpSpPr>
          <p:sp>
            <p:nvSpPr>
              <p:cNvPr id="196" name="Google Shape;196;p1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5400000">
              <a:off x="6592025" y="2470025"/>
              <a:ext cx="4899600" cy="20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flipH="1">
              <a:off x="8070686" y="463417"/>
              <a:ext cx="603122" cy="585781"/>
              <a:chOff x="546392" y="539692"/>
              <a:chExt cx="603122" cy="585781"/>
            </a:xfrm>
          </p:grpSpPr>
          <p:sp>
            <p:nvSpPr>
              <p:cNvPr id="202" name="Google Shape;202;p11"/>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11"/>
            <p:cNvGrpSpPr/>
            <p:nvPr/>
          </p:nvGrpSpPr>
          <p:grpSpPr>
            <a:xfrm>
              <a:off x="1290814" y="330648"/>
              <a:ext cx="585757" cy="585757"/>
              <a:chOff x="713388" y="3717894"/>
              <a:chExt cx="885900" cy="885900"/>
            </a:xfrm>
          </p:grpSpPr>
          <p:grpSp>
            <p:nvGrpSpPr>
              <p:cNvPr id="205" name="Google Shape;205;p11"/>
              <p:cNvGrpSpPr/>
              <p:nvPr/>
            </p:nvGrpSpPr>
            <p:grpSpPr>
              <a:xfrm>
                <a:off x="1139136" y="3851384"/>
                <a:ext cx="454563" cy="703194"/>
                <a:chOff x="1139136" y="3851384"/>
                <a:chExt cx="454563" cy="703194"/>
              </a:xfrm>
            </p:grpSpPr>
            <p:sp>
              <p:nvSpPr>
                <p:cNvPr id="206" name="Google Shape;206;p11"/>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13" name="Google Shape;213;p11"/>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214" name="Google Shape;214;p11"/>
            <p:cNvGrpSpPr/>
            <p:nvPr/>
          </p:nvGrpSpPr>
          <p:grpSpPr>
            <a:xfrm rot="-5400000" flipH="1">
              <a:off x="6698846" y="4308463"/>
              <a:ext cx="475817" cy="475817"/>
              <a:chOff x="713388" y="3717894"/>
              <a:chExt cx="885900" cy="885900"/>
            </a:xfrm>
          </p:grpSpPr>
          <p:cxnSp>
            <p:nvCxnSpPr>
              <p:cNvPr id="215" name="Google Shape;215;p1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16" name="Google Shape;216;p11"/>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217" name="Google Shape;217;p11"/>
            <p:cNvGrpSpPr/>
            <p:nvPr/>
          </p:nvGrpSpPr>
          <p:grpSpPr>
            <a:xfrm>
              <a:off x="7042727" y="2940050"/>
              <a:ext cx="2100935" cy="2081092"/>
              <a:chOff x="498850" y="3224050"/>
              <a:chExt cx="1482350" cy="1468350"/>
            </a:xfrm>
          </p:grpSpPr>
          <p:sp>
            <p:nvSpPr>
              <p:cNvPr id="218" name="Google Shape;218;p1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 name="Google Shape;221;p11"/>
          <p:cNvSpPr txBox="1">
            <a:spLocks noGrp="1"/>
          </p:cNvSpPr>
          <p:nvPr>
            <p:ph type="title" hasCustomPrompt="1"/>
          </p:nvPr>
        </p:nvSpPr>
        <p:spPr>
          <a:xfrm>
            <a:off x="1075475" y="1635050"/>
            <a:ext cx="6993300" cy="1774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11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22" name="Google Shape;222;p11"/>
          <p:cNvSpPr txBox="1">
            <a:spLocks noGrp="1"/>
          </p:cNvSpPr>
          <p:nvPr>
            <p:ph type="body" idx="1"/>
          </p:nvPr>
        </p:nvSpPr>
        <p:spPr>
          <a:xfrm>
            <a:off x="1650150" y="3489250"/>
            <a:ext cx="5843700" cy="496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sz="1800"/>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1387677" y="1783487"/>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506275" y="2621675"/>
            <a:ext cx="25899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506277" y="3014413"/>
            <a:ext cx="2589900" cy="753300"/>
          </a:xfrm>
          <a:prstGeom prst="rect">
            <a:avLst/>
          </a:prstGeom>
          <a:ln w="9525" cap="flat" cmpd="sng">
            <a:solidFill>
              <a:srgbClr val="FF00FF"/>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158452" y="1783487"/>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3277050" y="2621675"/>
            <a:ext cx="25899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3277052" y="3014413"/>
            <a:ext cx="2589900" cy="753300"/>
          </a:xfrm>
          <a:prstGeom prst="rect">
            <a:avLst/>
          </a:prstGeom>
          <a:ln w="9525" cap="flat" cmpd="sng">
            <a:solidFill>
              <a:srgbClr val="FF00FF"/>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6929227" y="1783487"/>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6047825" y="2621675"/>
            <a:ext cx="25899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6047827" y="3014413"/>
            <a:ext cx="2589900" cy="753300"/>
          </a:xfrm>
          <a:prstGeom prst="rect">
            <a:avLst/>
          </a:prstGeom>
          <a:ln w="9525" cap="flat" cmpd="sng">
            <a:solidFill>
              <a:srgbClr val="FF00FF"/>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4">
    <p:spTree>
      <p:nvGrpSpPr>
        <p:cNvPr id="1" name="Shape 258"/>
        <p:cNvGrpSpPr/>
        <p:nvPr/>
      </p:nvGrpSpPr>
      <p:grpSpPr>
        <a:xfrm>
          <a:off x="0" y="0"/>
          <a:ext cx="0" cy="0"/>
          <a:chOff x="0" y="0"/>
          <a:chExt cx="0" cy="0"/>
        </a:xfrm>
      </p:grpSpPr>
      <p:grpSp>
        <p:nvGrpSpPr>
          <p:cNvPr id="259" name="Google Shape;259;p14"/>
          <p:cNvGrpSpPr/>
          <p:nvPr/>
        </p:nvGrpSpPr>
        <p:grpSpPr>
          <a:xfrm>
            <a:off x="0" y="0"/>
            <a:ext cx="9144002" cy="5143500"/>
            <a:chOff x="0" y="0"/>
            <a:chExt cx="9144002" cy="5143500"/>
          </a:xfrm>
        </p:grpSpPr>
        <p:sp>
          <p:nvSpPr>
            <p:cNvPr id="260" name="Google Shape;260;p1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4"/>
            <p:cNvGrpSpPr/>
            <p:nvPr/>
          </p:nvGrpSpPr>
          <p:grpSpPr>
            <a:xfrm>
              <a:off x="7346775" y="3359671"/>
              <a:ext cx="1698328" cy="1682289"/>
              <a:chOff x="498850" y="3224050"/>
              <a:chExt cx="1482350" cy="1468350"/>
            </a:xfrm>
          </p:grpSpPr>
          <p:sp>
            <p:nvSpPr>
              <p:cNvPr id="263" name="Google Shape;263;p1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4"/>
            <p:cNvGrpSpPr/>
            <p:nvPr/>
          </p:nvGrpSpPr>
          <p:grpSpPr>
            <a:xfrm flipH="1">
              <a:off x="182" y="3949846"/>
              <a:ext cx="1205002" cy="1193622"/>
              <a:chOff x="498850" y="3224050"/>
              <a:chExt cx="1482350" cy="1468350"/>
            </a:xfrm>
          </p:grpSpPr>
          <p:sp>
            <p:nvSpPr>
              <p:cNvPr id="267" name="Google Shape;267;p1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14"/>
            <p:cNvGrpSpPr/>
            <p:nvPr/>
          </p:nvGrpSpPr>
          <p:grpSpPr>
            <a:xfrm flipH="1">
              <a:off x="8134008" y="244769"/>
              <a:ext cx="753281" cy="753281"/>
              <a:chOff x="713388" y="3717894"/>
              <a:chExt cx="885900" cy="885900"/>
            </a:xfrm>
          </p:grpSpPr>
          <p:grpSp>
            <p:nvGrpSpPr>
              <p:cNvPr id="272" name="Google Shape;272;p14"/>
              <p:cNvGrpSpPr/>
              <p:nvPr/>
            </p:nvGrpSpPr>
            <p:grpSpPr>
              <a:xfrm>
                <a:off x="1139136" y="3851384"/>
                <a:ext cx="454563" cy="703194"/>
                <a:chOff x="1139136" y="3851384"/>
                <a:chExt cx="454563" cy="703194"/>
              </a:xfrm>
            </p:grpSpPr>
            <p:sp>
              <p:nvSpPr>
                <p:cNvPr id="273" name="Google Shape;273;p14"/>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14"/>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80" name="Google Shape;280;p14"/>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81" name="Google Shape;281;p14"/>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4"/>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83" name="Google Shape;283;p14"/>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84" name="Google Shape;284;p14"/>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85" name="Google Shape;285;p14"/>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86" name="Google Shape;286;p14"/>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87" name="Google Shape;287;p14"/>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88" name="Google Shape;288;p14"/>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89" name="Google Shape;289;p14"/>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90" name="Google Shape;290;p14"/>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91" name="Google Shape;291;p14"/>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92" name="Google Shape;292;p14"/>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93" name="Google Shape;293;p14"/>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94" name="Google Shape;294;p14"/>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2">
  <p:cSld name="CUSTOM_14_1">
    <p:spTree>
      <p:nvGrpSpPr>
        <p:cNvPr id="1" name="Shape 295"/>
        <p:cNvGrpSpPr/>
        <p:nvPr/>
      </p:nvGrpSpPr>
      <p:grpSpPr>
        <a:xfrm>
          <a:off x="0" y="0"/>
          <a:ext cx="0" cy="0"/>
          <a:chOff x="0" y="0"/>
          <a:chExt cx="0" cy="0"/>
        </a:xfrm>
      </p:grpSpPr>
      <p:grpSp>
        <p:nvGrpSpPr>
          <p:cNvPr id="296" name="Google Shape;296;p15"/>
          <p:cNvGrpSpPr/>
          <p:nvPr/>
        </p:nvGrpSpPr>
        <p:grpSpPr>
          <a:xfrm>
            <a:off x="0" y="0"/>
            <a:ext cx="9144002" cy="5143500"/>
            <a:chOff x="0" y="0"/>
            <a:chExt cx="9144002" cy="5143500"/>
          </a:xfrm>
        </p:grpSpPr>
        <p:sp>
          <p:nvSpPr>
            <p:cNvPr id="297" name="Google Shape;297;p1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a:off x="7346775" y="3359671"/>
              <a:ext cx="1698328" cy="1682289"/>
              <a:chOff x="498850" y="3224050"/>
              <a:chExt cx="1482350" cy="1468350"/>
            </a:xfrm>
          </p:grpSpPr>
          <p:sp>
            <p:nvSpPr>
              <p:cNvPr id="300" name="Google Shape;300;p1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15"/>
            <p:cNvGrpSpPr/>
            <p:nvPr/>
          </p:nvGrpSpPr>
          <p:grpSpPr>
            <a:xfrm flipH="1">
              <a:off x="182" y="3949846"/>
              <a:ext cx="1205002" cy="1193622"/>
              <a:chOff x="498850" y="3224050"/>
              <a:chExt cx="1482350" cy="1468350"/>
            </a:xfrm>
          </p:grpSpPr>
          <p:sp>
            <p:nvSpPr>
              <p:cNvPr id="304" name="Google Shape;304;p1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5"/>
            <p:cNvGrpSpPr/>
            <p:nvPr/>
          </p:nvGrpSpPr>
          <p:grpSpPr>
            <a:xfrm flipH="1">
              <a:off x="8134008" y="244769"/>
              <a:ext cx="753281" cy="753281"/>
              <a:chOff x="713388" y="3717894"/>
              <a:chExt cx="885900" cy="885900"/>
            </a:xfrm>
          </p:grpSpPr>
          <p:grpSp>
            <p:nvGrpSpPr>
              <p:cNvPr id="309" name="Google Shape;309;p15"/>
              <p:cNvGrpSpPr/>
              <p:nvPr/>
            </p:nvGrpSpPr>
            <p:grpSpPr>
              <a:xfrm>
                <a:off x="1139136" y="3851384"/>
                <a:ext cx="454563" cy="703194"/>
                <a:chOff x="1139136" y="3851384"/>
                <a:chExt cx="454563" cy="703194"/>
              </a:xfrm>
            </p:grpSpPr>
            <p:sp>
              <p:nvSpPr>
                <p:cNvPr id="310" name="Google Shape;310;p1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6" name="Google Shape;316;p1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17" name="Google Shape;317;p1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318" name="Google Shape;318;p15"/>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5"/>
          <p:cNvSpPr txBox="1">
            <a:spLocks noGrp="1"/>
          </p:cNvSpPr>
          <p:nvPr>
            <p:ph type="title" hasCustomPrompt="1"/>
          </p:nvPr>
        </p:nvSpPr>
        <p:spPr>
          <a:xfrm>
            <a:off x="871527" y="1279630"/>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0" name="Google Shape;320;p15"/>
          <p:cNvSpPr txBox="1">
            <a:spLocks noGrp="1"/>
          </p:cNvSpPr>
          <p:nvPr>
            <p:ph type="title" idx="2"/>
          </p:nvPr>
        </p:nvSpPr>
        <p:spPr>
          <a:xfrm>
            <a:off x="1774902" y="1279630"/>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21" name="Google Shape;321;p15"/>
          <p:cNvSpPr txBox="1">
            <a:spLocks noGrp="1"/>
          </p:cNvSpPr>
          <p:nvPr>
            <p:ph type="title" idx="3"/>
          </p:nvPr>
        </p:nvSpPr>
        <p:spPr>
          <a:xfrm>
            <a:off x="1774902" y="1672356"/>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22" name="Google Shape;322;p15"/>
          <p:cNvSpPr txBox="1">
            <a:spLocks noGrp="1"/>
          </p:cNvSpPr>
          <p:nvPr>
            <p:ph type="title" idx="4" hasCustomPrompt="1"/>
          </p:nvPr>
        </p:nvSpPr>
        <p:spPr>
          <a:xfrm>
            <a:off x="4517202" y="1279630"/>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3" name="Google Shape;323;p15"/>
          <p:cNvSpPr txBox="1">
            <a:spLocks noGrp="1"/>
          </p:cNvSpPr>
          <p:nvPr>
            <p:ph type="title" idx="5"/>
          </p:nvPr>
        </p:nvSpPr>
        <p:spPr>
          <a:xfrm>
            <a:off x="5420577" y="1279630"/>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24" name="Google Shape;324;p15"/>
          <p:cNvSpPr txBox="1">
            <a:spLocks noGrp="1"/>
          </p:cNvSpPr>
          <p:nvPr>
            <p:ph type="title" idx="6"/>
          </p:nvPr>
        </p:nvSpPr>
        <p:spPr>
          <a:xfrm>
            <a:off x="5420577" y="1672356"/>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25" name="Google Shape;325;p15"/>
          <p:cNvSpPr txBox="1">
            <a:spLocks noGrp="1"/>
          </p:cNvSpPr>
          <p:nvPr>
            <p:ph type="title" idx="7" hasCustomPrompt="1"/>
          </p:nvPr>
        </p:nvSpPr>
        <p:spPr>
          <a:xfrm>
            <a:off x="871527" y="2445400"/>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6" name="Google Shape;326;p15"/>
          <p:cNvSpPr txBox="1">
            <a:spLocks noGrp="1"/>
          </p:cNvSpPr>
          <p:nvPr>
            <p:ph type="title" idx="8"/>
          </p:nvPr>
        </p:nvSpPr>
        <p:spPr>
          <a:xfrm>
            <a:off x="1774902" y="2462795"/>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27" name="Google Shape;327;p15"/>
          <p:cNvSpPr txBox="1">
            <a:spLocks noGrp="1"/>
          </p:cNvSpPr>
          <p:nvPr>
            <p:ph type="title" idx="9"/>
          </p:nvPr>
        </p:nvSpPr>
        <p:spPr>
          <a:xfrm>
            <a:off x="1774902" y="2855522"/>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28" name="Google Shape;328;p15"/>
          <p:cNvSpPr txBox="1">
            <a:spLocks noGrp="1"/>
          </p:cNvSpPr>
          <p:nvPr>
            <p:ph type="title" idx="13" hasCustomPrompt="1"/>
          </p:nvPr>
        </p:nvSpPr>
        <p:spPr>
          <a:xfrm>
            <a:off x="4517202" y="2462795"/>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9" name="Google Shape;329;p15"/>
          <p:cNvSpPr txBox="1">
            <a:spLocks noGrp="1"/>
          </p:cNvSpPr>
          <p:nvPr>
            <p:ph type="title" idx="14"/>
          </p:nvPr>
        </p:nvSpPr>
        <p:spPr>
          <a:xfrm>
            <a:off x="5420577" y="2462795"/>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30" name="Google Shape;330;p15"/>
          <p:cNvSpPr txBox="1">
            <a:spLocks noGrp="1"/>
          </p:cNvSpPr>
          <p:nvPr>
            <p:ph type="title" idx="15"/>
          </p:nvPr>
        </p:nvSpPr>
        <p:spPr>
          <a:xfrm>
            <a:off x="5420577" y="2855522"/>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31" name="Google Shape;331;p15"/>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32" name="Google Shape;332;p15"/>
          <p:cNvSpPr txBox="1">
            <a:spLocks noGrp="1"/>
          </p:cNvSpPr>
          <p:nvPr>
            <p:ph type="title" idx="17" hasCustomPrompt="1"/>
          </p:nvPr>
        </p:nvSpPr>
        <p:spPr>
          <a:xfrm>
            <a:off x="871527" y="3645961"/>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3" name="Google Shape;333;p15"/>
          <p:cNvSpPr txBox="1">
            <a:spLocks noGrp="1"/>
          </p:cNvSpPr>
          <p:nvPr>
            <p:ph type="title" idx="18"/>
          </p:nvPr>
        </p:nvSpPr>
        <p:spPr>
          <a:xfrm>
            <a:off x="1774902" y="3645961"/>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34" name="Google Shape;334;p15"/>
          <p:cNvSpPr txBox="1">
            <a:spLocks noGrp="1"/>
          </p:cNvSpPr>
          <p:nvPr>
            <p:ph type="title" idx="19"/>
          </p:nvPr>
        </p:nvSpPr>
        <p:spPr>
          <a:xfrm>
            <a:off x="1774902" y="403868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35" name="Google Shape;335;p15"/>
          <p:cNvSpPr txBox="1">
            <a:spLocks noGrp="1"/>
          </p:cNvSpPr>
          <p:nvPr>
            <p:ph type="title" idx="20" hasCustomPrompt="1"/>
          </p:nvPr>
        </p:nvSpPr>
        <p:spPr>
          <a:xfrm>
            <a:off x="4517202" y="3645961"/>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6" name="Google Shape;336;p15"/>
          <p:cNvSpPr txBox="1">
            <a:spLocks noGrp="1"/>
          </p:cNvSpPr>
          <p:nvPr>
            <p:ph type="title" idx="21"/>
          </p:nvPr>
        </p:nvSpPr>
        <p:spPr>
          <a:xfrm>
            <a:off x="5420577" y="3645961"/>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37" name="Google Shape;337;p15"/>
          <p:cNvSpPr txBox="1">
            <a:spLocks noGrp="1"/>
          </p:cNvSpPr>
          <p:nvPr>
            <p:ph type="title" idx="22"/>
          </p:nvPr>
        </p:nvSpPr>
        <p:spPr>
          <a:xfrm>
            <a:off x="5420577" y="403868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3">
  <p:cSld name="CUSTOM_14_1_1">
    <p:spTree>
      <p:nvGrpSpPr>
        <p:cNvPr id="1" name="Shape 338"/>
        <p:cNvGrpSpPr/>
        <p:nvPr/>
      </p:nvGrpSpPr>
      <p:grpSpPr>
        <a:xfrm>
          <a:off x="0" y="0"/>
          <a:ext cx="0" cy="0"/>
          <a:chOff x="0" y="0"/>
          <a:chExt cx="0" cy="0"/>
        </a:xfrm>
      </p:grpSpPr>
      <p:sp>
        <p:nvSpPr>
          <p:cNvPr id="339" name="Google Shape;339;p16"/>
          <p:cNvSpPr/>
          <p:nvPr/>
        </p:nvSpPr>
        <p:spPr>
          <a:xfrm>
            <a:off x="5405825" y="19025"/>
            <a:ext cx="3709200" cy="504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rot="-279">
            <a:off x="5390168" y="3704313"/>
            <a:ext cx="1416041" cy="1415811"/>
          </a:xfrm>
          <a:custGeom>
            <a:avLst/>
            <a:gdLst/>
            <a:ahLst/>
            <a:cxnLst/>
            <a:rect l="l" t="t" r="r" b="b"/>
            <a:pathLst>
              <a:path w="22956" h="22956" extrusionOk="0">
                <a:moveTo>
                  <a:pt x="0" y="1"/>
                </a:moveTo>
                <a:lnTo>
                  <a:pt x="0" y="22956"/>
                </a:lnTo>
                <a:lnTo>
                  <a:pt x="22956" y="2295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6"/>
          <p:cNvGrpSpPr/>
          <p:nvPr/>
        </p:nvGrpSpPr>
        <p:grpSpPr>
          <a:xfrm>
            <a:off x="92625" y="3774475"/>
            <a:ext cx="1263450" cy="1275500"/>
            <a:chOff x="-5832781" y="3586102"/>
            <a:chExt cx="1102776" cy="1113293"/>
          </a:xfrm>
        </p:grpSpPr>
        <p:sp>
          <p:nvSpPr>
            <p:cNvPr id="343" name="Google Shape;343;p16"/>
            <p:cNvSpPr/>
            <p:nvPr/>
          </p:nvSpPr>
          <p:spPr>
            <a:xfrm rot="5400000">
              <a:off x="-4895883" y="4533518"/>
              <a:ext cx="179508" cy="152246"/>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5896560" y="3701571"/>
              <a:ext cx="1061595" cy="933962"/>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5825074" y="3578395"/>
              <a:ext cx="17461" cy="328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16"/>
          <p:cNvSpPr/>
          <p:nvPr/>
        </p:nvSpPr>
        <p:spPr>
          <a:xfrm rot="10800000">
            <a:off x="7481850" y="350"/>
            <a:ext cx="1662000" cy="1661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txBox="1">
            <a:spLocks noGrp="1"/>
          </p:cNvSpPr>
          <p:nvPr>
            <p:ph type="title" hasCustomPrompt="1"/>
          </p:nvPr>
        </p:nvSpPr>
        <p:spPr>
          <a:xfrm>
            <a:off x="947727" y="1279630"/>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8" name="Google Shape;348;p16"/>
          <p:cNvSpPr txBox="1">
            <a:spLocks noGrp="1"/>
          </p:cNvSpPr>
          <p:nvPr>
            <p:ph type="title" idx="2"/>
          </p:nvPr>
        </p:nvSpPr>
        <p:spPr>
          <a:xfrm>
            <a:off x="1851102" y="1279630"/>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49" name="Google Shape;349;p16"/>
          <p:cNvSpPr txBox="1">
            <a:spLocks noGrp="1"/>
          </p:cNvSpPr>
          <p:nvPr>
            <p:ph type="title" idx="3"/>
          </p:nvPr>
        </p:nvSpPr>
        <p:spPr>
          <a:xfrm>
            <a:off x="1851102" y="1672356"/>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50" name="Google Shape;350;p16"/>
          <p:cNvSpPr txBox="1">
            <a:spLocks noGrp="1"/>
          </p:cNvSpPr>
          <p:nvPr>
            <p:ph type="title" idx="4" hasCustomPrompt="1"/>
          </p:nvPr>
        </p:nvSpPr>
        <p:spPr>
          <a:xfrm>
            <a:off x="947727" y="2445400"/>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1" name="Google Shape;351;p16"/>
          <p:cNvSpPr txBox="1">
            <a:spLocks noGrp="1"/>
          </p:cNvSpPr>
          <p:nvPr>
            <p:ph type="title" idx="5"/>
          </p:nvPr>
        </p:nvSpPr>
        <p:spPr>
          <a:xfrm>
            <a:off x="1851102" y="2462795"/>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2" name="Google Shape;352;p16"/>
          <p:cNvSpPr txBox="1">
            <a:spLocks noGrp="1"/>
          </p:cNvSpPr>
          <p:nvPr>
            <p:ph type="title" idx="6"/>
          </p:nvPr>
        </p:nvSpPr>
        <p:spPr>
          <a:xfrm>
            <a:off x="1851102" y="2855522"/>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53" name="Google Shape;353;p16"/>
          <p:cNvSpPr txBox="1">
            <a:spLocks noGrp="1"/>
          </p:cNvSpPr>
          <p:nvPr>
            <p:ph type="title" idx="7"/>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4" name="Google Shape;354;p16"/>
          <p:cNvSpPr txBox="1">
            <a:spLocks noGrp="1"/>
          </p:cNvSpPr>
          <p:nvPr>
            <p:ph type="title" idx="8" hasCustomPrompt="1"/>
          </p:nvPr>
        </p:nvSpPr>
        <p:spPr>
          <a:xfrm>
            <a:off x="947727" y="3645961"/>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16"/>
          <p:cNvSpPr txBox="1">
            <a:spLocks noGrp="1"/>
          </p:cNvSpPr>
          <p:nvPr>
            <p:ph type="title" idx="9"/>
          </p:nvPr>
        </p:nvSpPr>
        <p:spPr>
          <a:xfrm>
            <a:off x="1851102" y="3645961"/>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6" name="Google Shape;356;p16"/>
          <p:cNvSpPr txBox="1">
            <a:spLocks noGrp="1"/>
          </p:cNvSpPr>
          <p:nvPr>
            <p:ph type="title" idx="13"/>
          </p:nvPr>
        </p:nvSpPr>
        <p:spPr>
          <a:xfrm>
            <a:off x="1851102" y="403868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grpSp>
        <p:nvGrpSpPr>
          <p:cNvPr id="357" name="Google Shape;357;p16"/>
          <p:cNvGrpSpPr/>
          <p:nvPr/>
        </p:nvGrpSpPr>
        <p:grpSpPr>
          <a:xfrm rot="-5400000">
            <a:off x="7664359" y="25980"/>
            <a:ext cx="1457743" cy="1443829"/>
            <a:chOff x="498850" y="3195114"/>
            <a:chExt cx="1482350" cy="1468350"/>
          </a:xfrm>
        </p:grpSpPr>
        <p:sp>
          <p:nvSpPr>
            <p:cNvPr id="358" name="Google Shape;358;p16"/>
            <p:cNvSpPr/>
            <p:nvPr/>
          </p:nvSpPr>
          <p:spPr>
            <a:xfrm>
              <a:off x="1742175" y="3195114"/>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567625" y="3419839"/>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498850" y="4619689"/>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16"/>
          <p:cNvSpPr/>
          <p:nvPr/>
        </p:nvSpPr>
        <p:spPr>
          <a:xfrm rot="-5400000">
            <a:off x="5390166" y="3671225"/>
            <a:ext cx="1424100" cy="1424100"/>
          </a:xfrm>
          <a:prstGeom prst="diagStripe">
            <a:avLst>
              <a:gd name="adj" fmla="val 8418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Idea 1">
  <p:cSld name="CUSTOM_15">
    <p:spTree>
      <p:nvGrpSpPr>
        <p:cNvPr id="1" name="Shape 363"/>
        <p:cNvGrpSpPr/>
        <p:nvPr/>
      </p:nvGrpSpPr>
      <p:grpSpPr>
        <a:xfrm>
          <a:off x="0" y="0"/>
          <a:ext cx="0" cy="0"/>
          <a:chOff x="0" y="0"/>
          <a:chExt cx="0" cy="0"/>
        </a:xfrm>
      </p:grpSpPr>
      <p:sp>
        <p:nvSpPr>
          <p:cNvPr id="364" name="Google Shape;364;p17"/>
          <p:cNvSpPr txBox="1">
            <a:spLocks noGrp="1"/>
          </p:cNvSpPr>
          <p:nvPr>
            <p:ph type="title"/>
          </p:nvPr>
        </p:nvSpPr>
        <p:spPr>
          <a:xfrm>
            <a:off x="1165950" y="1028086"/>
            <a:ext cx="6812100" cy="2705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65" name="Google Shape;365;p17"/>
          <p:cNvSpPr/>
          <p:nvPr/>
        </p:nvSpPr>
        <p:spPr>
          <a:xfrm rot="5400000">
            <a:off x="-75" y="200"/>
            <a:ext cx="2127900" cy="212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7"/>
          <p:cNvGrpSpPr/>
          <p:nvPr/>
        </p:nvGrpSpPr>
        <p:grpSpPr>
          <a:xfrm>
            <a:off x="7346775" y="3359671"/>
            <a:ext cx="1698328" cy="1682289"/>
            <a:chOff x="498850" y="3224050"/>
            <a:chExt cx="1482350" cy="1468350"/>
          </a:xfrm>
        </p:grpSpPr>
        <p:sp>
          <p:nvSpPr>
            <p:cNvPr id="367" name="Google Shape;367;p1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7"/>
          <p:cNvGrpSpPr/>
          <p:nvPr/>
        </p:nvGrpSpPr>
        <p:grpSpPr>
          <a:xfrm rot="5400000" flipH="1">
            <a:off x="-8550" y="8578"/>
            <a:ext cx="1749618" cy="1733094"/>
            <a:chOff x="498850" y="3224050"/>
            <a:chExt cx="1482350" cy="1468350"/>
          </a:xfrm>
        </p:grpSpPr>
        <p:sp>
          <p:nvSpPr>
            <p:cNvPr id="371" name="Google Shape;371;p1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1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17"/>
          <p:cNvGrpSpPr/>
          <p:nvPr/>
        </p:nvGrpSpPr>
        <p:grpSpPr>
          <a:xfrm flipH="1">
            <a:off x="8134008" y="244769"/>
            <a:ext cx="753281" cy="753281"/>
            <a:chOff x="713388" y="3717894"/>
            <a:chExt cx="885900" cy="885900"/>
          </a:xfrm>
        </p:grpSpPr>
        <p:grpSp>
          <p:nvGrpSpPr>
            <p:cNvPr id="376" name="Google Shape;376;p17"/>
            <p:cNvGrpSpPr/>
            <p:nvPr/>
          </p:nvGrpSpPr>
          <p:grpSpPr>
            <a:xfrm>
              <a:off x="1139136" y="3851384"/>
              <a:ext cx="454563" cy="703194"/>
              <a:chOff x="1139136" y="3851384"/>
              <a:chExt cx="454563" cy="703194"/>
            </a:xfrm>
          </p:grpSpPr>
          <p:sp>
            <p:nvSpPr>
              <p:cNvPr id="377" name="Google Shape;377;p17"/>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3" name="Google Shape;383;p17"/>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84" name="Google Shape;384;p17"/>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385" name="Google Shape;385;p17"/>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txBox="1">
            <a:spLocks noGrp="1"/>
          </p:cNvSpPr>
          <p:nvPr>
            <p:ph type="title" idx="2"/>
          </p:nvPr>
        </p:nvSpPr>
        <p:spPr>
          <a:xfrm>
            <a:off x="3062400" y="3898234"/>
            <a:ext cx="3019200" cy="63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87" name="Google Shape;387;p17"/>
          <p:cNvSpPr/>
          <p:nvPr/>
        </p:nvSpPr>
        <p:spPr>
          <a:xfrm>
            <a:off x="444383" y="4341706"/>
            <a:ext cx="461699" cy="462070"/>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354250" y="4261450"/>
            <a:ext cx="327495" cy="32749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CUSTOM_11">
    <p:spTree>
      <p:nvGrpSpPr>
        <p:cNvPr id="1" name="Shape 389"/>
        <p:cNvGrpSpPr/>
        <p:nvPr/>
      </p:nvGrpSpPr>
      <p:grpSpPr>
        <a:xfrm>
          <a:off x="0" y="0"/>
          <a:ext cx="0" cy="0"/>
          <a:chOff x="0" y="0"/>
          <a:chExt cx="0" cy="0"/>
        </a:xfrm>
      </p:grpSpPr>
      <p:grpSp>
        <p:nvGrpSpPr>
          <p:cNvPr id="390" name="Google Shape;390;p18"/>
          <p:cNvGrpSpPr/>
          <p:nvPr/>
        </p:nvGrpSpPr>
        <p:grpSpPr>
          <a:xfrm>
            <a:off x="2" y="0"/>
            <a:ext cx="9150699" cy="5143500"/>
            <a:chOff x="2" y="0"/>
            <a:chExt cx="9150699" cy="5143500"/>
          </a:xfrm>
        </p:grpSpPr>
        <p:sp>
          <p:nvSpPr>
            <p:cNvPr id="391" name="Google Shape;391;p18"/>
            <p:cNvSpPr/>
            <p:nvPr/>
          </p:nvSpPr>
          <p:spPr>
            <a:xfrm rot="10800000">
              <a:off x="8012296" y="83550"/>
              <a:ext cx="1080300" cy="10803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rot="5400000">
              <a:off x="87514" y="83425"/>
              <a:ext cx="1834200" cy="1834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7629" y="83425"/>
              <a:ext cx="2703900" cy="27039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629" y="83425"/>
              <a:ext cx="2951400" cy="2951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18"/>
            <p:cNvGrpSpPr/>
            <p:nvPr/>
          </p:nvGrpSpPr>
          <p:grpSpPr>
            <a:xfrm>
              <a:off x="6814220" y="2822588"/>
              <a:ext cx="2336480" cy="2313973"/>
              <a:chOff x="498850" y="3224050"/>
              <a:chExt cx="1482350" cy="1468350"/>
            </a:xfrm>
          </p:grpSpPr>
          <p:sp>
            <p:nvSpPr>
              <p:cNvPr id="396" name="Google Shape;396;p1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8"/>
            <p:cNvGrpSpPr/>
            <p:nvPr/>
          </p:nvGrpSpPr>
          <p:grpSpPr>
            <a:xfrm flipH="1">
              <a:off x="7736273" y="244187"/>
              <a:ext cx="834163" cy="834075"/>
              <a:chOff x="713388" y="3717894"/>
              <a:chExt cx="885900" cy="885900"/>
            </a:xfrm>
          </p:grpSpPr>
          <p:grpSp>
            <p:nvGrpSpPr>
              <p:cNvPr id="401" name="Google Shape;401;p18"/>
              <p:cNvGrpSpPr/>
              <p:nvPr/>
            </p:nvGrpSpPr>
            <p:grpSpPr>
              <a:xfrm>
                <a:off x="1139136" y="3851384"/>
                <a:ext cx="454563" cy="703194"/>
                <a:chOff x="1139136" y="3851384"/>
                <a:chExt cx="454563" cy="703194"/>
              </a:xfrm>
            </p:grpSpPr>
            <p:sp>
              <p:nvSpPr>
                <p:cNvPr id="402" name="Google Shape;402;p1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8" name="Google Shape;408;p1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409" name="Google Shape;409;p1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410" name="Google Shape;410;p18"/>
          <p:cNvSpPr txBox="1">
            <a:spLocks noGrp="1"/>
          </p:cNvSpPr>
          <p:nvPr>
            <p:ph type="title"/>
          </p:nvPr>
        </p:nvSpPr>
        <p:spPr>
          <a:xfrm>
            <a:off x="2295150" y="2106078"/>
            <a:ext cx="4553700" cy="101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11" name="Google Shape;411;p18"/>
          <p:cNvSpPr txBox="1">
            <a:spLocks noGrp="1"/>
          </p:cNvSpPr>
          <p:nvPr>
            <p:ph type="subTitle" idx="1"/>
          </p:nvPr>
        </p:nvSpPr>
        <p:spPr>
          <a:xfrm>
            <a:off x="2295150" y="3192596"/>
            <a:ext cx="4553700" cy="5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2" name="Google Shape;412;p18"/>
          <p:cNvSpPr txBox="1">
            <a:spLocks noGrp="1"/>
          </p:cNvSpPr>
          <p:nvPr>
            <p:ph type="title" idx="2" hasCustomPrompt="1"/>
          </p:nvPr>
        </p:nvSpPr>
        <p:spPr>
          <a:xfrm>
            <a:off x="3785050" y="738641"/>
            <a:ext cx="15738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CUSTOM_11_1">
    <p:spTree>
      <p:nvGrpSpPr>
        <p:cNvPr id="1" name="Shape 413"/>
        <p:cNvGrpSpPr/>
        <p:nvPr/>
      </p:nvGrpSpPr>
      <p:grpSpPr>
        <a:xfrm>
          <a:off x="0" y="0"/>
          <a:ext cx="0" cy="0"/>
          <a:chOff x="0" y="0"/>
          <a:chExt cx="0" cy="0"/>
        </a:xfrm>
      </p:grpSpPr>
      <p:sp>
        <p:nvSpPr>
          <p:cNvPr id="414" name="Google Shape;414;p19"/>
          <p:cNvSpPr/>
          <p:nvPr/>
        </p:nvSpPr>
        <p:spPr>
          <a:xfrm>
            <a:off x="0" y="1510850"/>
            <a:ext cx="5705700" cy="2142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rot="5400000" flipH="1">
            <a:off x="5704871" y="1509600"/>
            <a:ext cx="2142300" cy="21423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flipH="1">
            <a:off x="4990872" y="1504725"/>
            <a:ext cx="2856300" cy="2142300"/>
          </a:xfrm>
          <a:prstGeom prst="parallelogram">
            <a:avLst>
              <a:gd name="adj" fmla="val 98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txBox="1">
            <a:spLocks noGrp="1"/>
          </p:cNvSpPr>
          <p:nvPr>
            <p:ph type="title"/>
          </p:nvPr>
        </p:nvSpPr>
        <p:spPr>
          <a:xfrm>
            <a:off x="1152150" y="1569047"/>
            <a:ext cx="4553700" cy="208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18" name="Google Shape;418;p19"/>
          <p:cNvSpPr txBox="1">
            <a:spLocks noGrp="1"/>
          </p:cNvSpPr>
          <p:nvPr>
            <p:ph type="subTitle" idx="1"/>
          </p:nvPr>
        </p:nvSpPr>
        <p:spPr>
          <a:xfrm>
            <a:off x="1152150" y="3802196"/>
            <a:ext cx="45537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9" name="Google Shape;419;p19"/>
          <p:cNvSpPr txBox="1">
            <a:spLocks noGrp="1"/>
          </p:cNvSpPr>
          <p:nvPr>
            <p:ph type="title" idx="2" hasCustomPrompt="1"/>
          </p:nvPr>
        </p:nvSpPr>
        <p:spPr>
          <a:xfrm>
            <a:off x="6550850" y="1509603"/>
            <a:ext cx="15738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420" name="Google Shape;420;p19"/>
          <p:cNvGrpSpPr/>
          <p:nvPr/>
        </p:nvGrpSpPr>
        <p:grpSpPr>
          <a:xfrm rot="10800000" flipH="1">
            <a:off x="6937077" y="-56"/>
            <a:ext cx="2207227" cy="2186353"/>
            <a:chOff x="424016" y="3149768"/>
            <a:chExt cx="1557347" cy="1542619"/>
          </a:xfrm>
        </p:grpSpPr>
        <p:sp>
          <p:nvSpPr>
            <p:cNvPr id="421" name="Google Shape;421;p19"/>
            <p:cNvSpPr/>
            <p:nvPr/>
          </p:nvSpPr>
          <p:spPr>
            <a:xfrm>
              <a:off x="1730066" y="3149768"/>
              <a:ext cx="251120" cy="212983"/>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496261" y="3385834"/>
              <a:ext cx="1485102" cy="1306552"/>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424016" y="4646237"/>
              <a:ext cx="24426" cy="45990"/>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9"/>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CUSTOM_11_1_1">
    <p:spTree>
      <p:nvGrpSpPr>
        <p:cNvPr id="1" name="Shape 425"/>
        <p:cNvGrpSpPr/>
        <p:nvPr/>
      </p:nvGrpSpPr>
      <p:grpSpPr>
        <a:xfrm>
          <a:off x="0" y="0"/>
          <a:ext cx="0" cy="0"/>
          <a:chOff x="0" y="0"/>
          <a:chExt cx="0" cy="0"/>
        </a:xfrm>
      </p:grpSpPr>
      <p:sp>
        <p:nvSpPr>
          <p:cNvPr id="426" name="Google Shape;426;p20"/>
          <p:cNvSpPr/>
          <p:nvPr/>
        </p:nvSpPr>
        <p:spPr>
          <a:xfrm>
            <a:off x="0" y="1510850"/>
            <a:ext cx="9144000" cy="2142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rot="5399734">
            <a:off x="-93" y="156"/>
            <a:ext cx="2225125" cy="2224781"/>
          </a:xfrm>
          <a:custGeom>
            <a:avLst/>
            <a:gdLst/>
            <a:ahLst/>
            <a:cxnLst/>
            <a:rect l="l" t="t" r="r" b="b"/>
            <a:pathLst>
              <a:path w="22956" h="22956" extrusionOk="0">
                <a:moveTo>
                  <a:pt x="0" y="1"/>
                </a:moveTo>
                <a:lnTo>
                  <a:pt x="0" y="22956"/>
                </a:lnTo>
                <a:lnTo>
                  <a:pt x="22956" y="2295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txBox="1">
            <a:spLocks noGrp="1"/>
          </p:cNvSpPr>
          <p:nvPr>
            <p:ph type="title"/>
          </p:nvPr>
        </p:nvSpPr>
        <p:spPr>
          <a:xfrm>
            <a:off x="3876875" y="1645247"/>
            <a:ext cx="4553700" cy="208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0" name="Google Shape;430;p20"/>
          <p:cNvSpPr txBox="1">
            <a:spLocks noGrp="1"/>
          </p:cNvSpPr>
          <p:nvPr>
            <p:ph type="subTitle" idx="1"/>
          </p:nvPr>
        </p:nvSpPr>
        <p:spPr>
          <a:xfrm>
            <a:off x="3876875" y="3802196"/>
            <a:ext cx="4553700" cy="522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31" name="Google Shape;431;p20"/>
          <p:cNvSpPr txBox="1">
            <a:spLocks noGrp="1"/>
          </p:cNvSpPr>
          <p:nvPr>
            <p:ph type="title" idx="2" hasCustomPrompt="1"/>
          </p:nvPr>
        </p:nvSpPr>
        <p:spPr>
          <a:xfrm>
            <a:off x="6855128" y="500311"/>
            <a:ext cx="15738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432" name="Google Shape;432;p20"/>
          <p:cNvGrpSpPr/>
          <p:nvPr/>
        </p:nvGrpSpPr>
        <p:grpSpPr>
          <a:xfrm rot="10800000" flipH="1">
            <a:off x="9085" y="12"/>
            <a:ext cx="1893349" cy="1911421"/>
            <a:chOff x="-4464146" y="3343704"/>
            <a:chExt cx="1335884" cy="1348635"/>
          </a:xfrm>
        </p:grpSpPr>
        <p:sp>
          <p:nvSpPr>
            <p:cNvPr id="433" name="Google Shape;433;p20"/>
            <p:cNvSpPr/>
            <p:nvPr/>
          </p:nvSpPr>
          <p:spPr>
            <a:xfrm rot="5400000">
              <a:off x="-3329213" y="4491270"/>
              <a:ext cx="217465" cy="184439"/>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rot="5400000">
              <a:off x="-4541456" y="3483579"/>
              <a:ext cx="1286071" cy="1131450"/>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rot="5400000">
              <a:off x="-4454699" y="3334367"/>
              <a:ext cx="21153" cy="39826"/>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0"/>
          <p:cNvSpPr/>
          <p:nvPr/>
        </p:nvSpPr>
        <p:spPr>
          <a:xfrm>
            <a:off x="0" y="1510950"/>
            <a:ext cx="3438300" cy="363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grpSp>
        <p:nvGrpSpPr>
          <p:cNvPr id="41" name="Google Shape;41;p3"/>
          <p:cNvGrpSpPr/>
          <p:nvPr/>
        </p:nvGrpSpPr>
        <p:grpSpPr>
          <a:xfrm>
            <a:off x="-150" y="-227"/>
            <a:ext cx="9144000" cy="5143727"/>
            <a:chOff x="-150" y="-227"/>
            <a:chExt cx="9144000" cy="5143727"/>
          </a:xfrm>
        </p:grpSpPr>
        <p:grpSp>
          <p:nvGrpSpPr>
            <p:cNvPr id="42" name="Google Shape;42;p3"/>
            <p:cNvGrpSpPr/>
            <p:nvPr/>
          </p:nvGrpSpPr>
          <p:grpSpPr>
            <a:xfrm rot="10800000" flipH="1">
              <a:off x="4506887" y="-227"/>
              <a:ext cx="1680392" cy="1664522"/>
              <a:chOff x="498850" y="3224050"/>
              <a:chExt cx="1482350" cy="1468350"/>
            </a:xfrm>
          </p:grpSpPr>
          <p:sp>
            <p:nvSpPr>
              <p:cNvPr id="43" name="Google Shape;43;p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094600" y="0"/>
              <a:ext cx="3049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title"/>
          </p:nvPr>
        </p:nvSpPr>
        <p:spPr>
          <a:xfrm>
            <a:off x="881575" y="2052401"/>
            <a:ext cx="5308800" cy="11481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3600"/>
              <a:buNone/>
              <a:defRPr sz="5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49" name="Google Shape;49;p3"/>
          <p:cNvSpPr txBox="1">
            <a:spLocks noGrp="1"/>
          </p:cNvSpPr>
          <p:nvPr>
            <p:ph type="subTitle" idx="1"/>
          </p:nvPr>
        </p:nvSpPr>
        <p:spPr>
          <a:xfrm>
            <a:off x="881575" y="3154950"/>
            <a:ext cx="4276500" cy="522900"/>
          </a:xfrm>
          <a:prstGeom prst="rect">
            <a:avLst/>
          </a:prstGeom>
        </p:spPr>
        <p:txBody>
          <a:bodyPr spcFirstLastPara="1" wrap="square" lIns="91425" tIns="91425" rIns="91425" bIns="91425" anchor="t" anchorCtr="0">
            <a:noAutofit/>
          </a:bodyPr>
          <a:lstStyle>
            <a:lvl1pPr lvl="0">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50" name="Google Shape;50;p3"/>
          <p:cNvSpPr txBox="1">
            <a:spLocks noGrp="1"/>
          </p:cNvSpPr>
          <p:nvPr>
            <p:ph type="title" idx="2" hasCustomPrompt="1"/>
          </p:nvPr>
        </p:nvSpPr>
        <p:spPr>
          <a:xfrm>
            <a:off x="881575" y="719437"/>
            <a:ext cx="1137900" cy="7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6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437"/>
        <p:cNvGrpSpPr/>
        <p:nvPr/>
      </p:nvGrpSpPr>
      <p:grpSpPr>
        <a:xfrm>
          <a:off x="0" y="0"/>
          <a:ext cx="0" cy="0"/>
          <a:chOff x="0" y="0"/>
          <a:chExt cx="0" cy="0"/>
        </a:xfrm>
      </p:grpSpPr>
      <p:grpSp>
        <p:nvGrpSpPr>
          <p:cNvPr id="438" name="Google Shape;438;p21"/>
          <p:cNvGrpSpPr/>
          <p:nvPr/>
        </p:nvGrpSpPr>
        <p:grpSpPr>
          <a:xfrm rot="10800000" flipH="1">
            <a:off x="7043139" y="-75"/>
            <a:ext cx="2100935" cy="2081092"/>
            <a:chOff x="498850" y="3224050"/>
            <a:chExt cx="1482350" cy="1468350"/>
          </a:xfrm>
        </p:grpSpPr>
        <p:sp>
          <p:nvSpPr>
            <p:cNvPr id="439" name="Google Shape;439;p2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1"/>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1"/>
          <p:cNvGrpSpPr/>
          <p:nvPr/>
        </p:nvGrpSpPr>
        <p:grpSpPr>
          <a:xfrm flipH="1">
            <a:off x="414" y="3062050"/>
            <a:ext cx="2100935" cy="2081092"/>
            <a:chOff x="498850" y="3224050"/>
            <a:chExt cx="1482350" cy="1468350"/>
          </a:xfrm>
        </p:grpSpPr>
        <p:sp>
          <p:nvSpPr>
            <p:cNvPr id="444" name="Google Shape;444;p2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21"/>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1"/>
          <p:cNvGrpSpPr/>
          <p:nvPr/>
        </p:nvGrpSpPr>
        <p:grpSpPr>
          <a:xfrm>
            <a:off x="470267" y="463417"/>
            <a:ext cx="603122" cy="585781"/>
            <a:chOff x="546392" y="539692"/>
            <a:chExt cx="603122" cy="585781"/>
          </a:xfrm>
        </p:grpSpPr>
        <p:sp>
          <p:nvSpPr>
            <p:cNvPr id="449" name="Google Shape;449;p21"/>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1"/>
          <p:cNvGrpSpPr/>
          <p:nvPr/>
        </p:nvGrpSpPr>
        <p:grpSpPr>
          <a:xfrm flipH="1">
            <a:off x="6901216" y="269469"/>
            <a:ext cx="885900" cy="885900"/>
            <a:chOff x="713388" y="3717894"/>
            <a:chExt cx="885900" cy="885900"/>
          </a:xfrm>
        </p:grpSpPr>
        <p:grpSp>
          <p:nvGrpSpPr>
            <p:cNvPr id="452" name="Google Shape;452;p21"/>
            <p:cNvGrpSpPr/>
            <p:nvPr/>
          </p:nvGrpSpPr>
          <p:grpSpPr>
            <a:xfrm>
              <a:off x="1139136" y="3851384"/>
              <a:ext cx="454563" cy="703194"/>
              <a:chOff x="1139136" y="3851384"/>
              <a:chExt cx="454563" cy="703194"/>
            </a:xfrm>
          </p:grpSpPr>
          <p:sp>
            <p:nvSpPr>
              <p:cNvPr id="453" name="Google Shape;453;p21"/>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9" name="Google Shape;459;p2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460" name="Google Shape;460;p21"/>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461" name="Google Shape;461;p21"/>
          <p:cNvGrpSpPr/>
          <p:nvPr/>
        </p:nvGrpSpPr>
        <p:grpSpPr>
          <a:xfrm rot="5400000">
            <a:off x="1969413" y="4384663"/>
            <a:ext cx="475817" cy="475817"/>
            <a:chOff x="713388" y="3717894"/>
            <a:chExt cx="885900" cy="885900"/>
          </a:xfrm>
        </p:grpSpPr>
        <p:cxnSp>
          <p:nvCxnSpPr>
            <p:cNvPr id="462" name="Google Shape;462;p21"/>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463" name="Google Shape;463;p21"/>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464" name="Google Shape;464;p21"/>
          <p:cNvSpPr txBox="1">
            <a:spLocks noGrp="1"/>
          </p:cNvSpPr>
          <p:nvPr>
            <p:ph type="title"/>
          </p:nvPr>
        </p:nvSpPr>
        <p:spPr>
          <a:xfrm>
            <a:off x="5332405" y="3440283"/>
            <a:ext cx="2722500" cy="33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21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65" name="Google Shape;465;p21"/>
          <p:cNvSpPr txBox="1">
            <a:spLocks noGrp="1"/>
          </p:cNvSpPr>
          <p:nvPr>
            <p:ph type="title" idx="2"/>
          </p:nvPr>
        </p:nvSpPr>
        <p:spPr>
          <a:xfrm>
            <a:off x="1741875" y="1748800"/>
            <a:ext cx="5660400" cy="1676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900" b="0">
                <a:solidFill>
                  <a:schemeClr val="dk2"/>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1">
  <p:cSld name="CUSTOM_1_2">
    <p:spTree>
      <p:nvGrpSpPr>
        <p:cNvPr id="1" name="Shape 466"/>
        <p:cNvGrpSpPr/>
        <p:nvPr/>
      </p:nvGrpSpPr>
      <p:grpSpPr>
        <a:xfrm>
          <a:off x="0" y="0"/>
          <a:ext cx="0" cy="0"/>
          <a:chOff x="0" y="0"/>
          <a:chExt cx="0" cy="0"/>
        </a:xfrm>
      </p:grpSpPr>
      <p:sp>
        <p:nvSpPr>
          <p:cNvPr id="467" name="Google Shape;467;p22"/>
          <p:cNvSpPr/>
          <p:nvPr/>
        </p:nvSpPr>
        <p:spPr>
          <a:xfrm>
            <a:off x="100" y="1717525"/>
            <a:ext cx="9144000" cy="172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rot="-5400000" flipH="1">
            <a:off x="6408500" y="1708225"/>
            <a:ext cx="1726800" cy="17454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8142275" y="1717575"/>
            <a:ext cx="1002000" cy="1726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txBox="1">
            <a:spLocks noGrp="1"/>
          </p:cNvSpPr>
          <p:nvPr>
            <p:ph type="title"/>
          </p:nvPr>
        </p:nvSpPr>
        <p:spPr>
          <a:xfrm>
            <a:off x="1039780" y="3733883"/>
            <a:ext cx="2722500" cy="33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21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1" name="Google Shape;471;p22"/>
          <p:cNvSpPr txBox="1">
            <a:spLocks noGrp="1"/>
          </p:cNvSpPr>
          <p:nvPr>
            <p:ph type="title" idx="2"/>
          </p:nvPr>
        </p:nvSpPr>
        <p:spPr>
          <a:xfrm>
            <a:off x="1039775" y="1748800"/>
            <a:ext cx="5481300" cy="167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400" b="0">
                <a:solidFill>
                  <a:schemeClr val="lt1"/>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2" name="Google Shape;472;p22"/>
          <p:cNvGrpSpPr/>
          <p:nvPr/>
        </p:nvGrpSpPr>
        <p:grpSpPr>
          <a:xfrm rot="10800000" flipH="1">
            <a:off x="7278471" y="1717233"/>
            <a:ext cx="1745433" cy="1728945"/>
            <a:chOff x="769251" y="2286461"/>
            <a:chExt cx="1194030" cy="1182750"/>
          </a:xfrm>
        </p:grpSpPr>
        <p:sp>
          <p:nvSpPr>
            <p:cNvPr id="473" name="Google Shape;473;p22"/>
            <p:cNvSpPr/>
            <p:nvPr/>
          </p:nvSpPr>
          <p:spPr>
            <a:xfrm>
              <a:off x="1770692" y="2286461"/>
              <a:ext cx="192535" cy="16329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824646" y="2467472"/>
              <a:ext cx="1138635" cy="1001740"/>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769251" y="3433921"/>
              <a:ext cx="18728" cy="35261"/>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22"/>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2"/>
          <p:cNvGrpSpPr/>
          <p:nvPr/>
        </p:nvGrpSpPr>
        <p:grpSpPr>
          <a:xfrm flipH="1">
            <a:off x="124042" y="3693837"/>
            <a:ext cx="1345075" cy="1332368"/>
            <a:chOff x="769251" y="2286461"/>
            <a:chExt cx="1194030" cy="1182750"/>
          </a:xfrm>
        </p:grpSpPr>
        <p:sp>
          <p:nvSpPr>
            <p:cNvPr id="478" name="Google Shape;478;p22"/>
            <p:cNvSpPr/>
            <p:nvPr/>
          </p:nvSpPr>
          <p:spPr>
            <a:xfrm>
              <a:off x="1770692" y="2286461"/>
              <a:ext cx="192535" cy="16329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824646" y="2467472"/>
              <a:ext cx="1138635" cy="1001740"/>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769251" y="3433921"/>
              <a:ext cx="18728" cy="35261"/>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2"/>
          <p:cNvSpPr/>
          <p:nvPr/>
        </p:nvSpPr>
        <p:spPr>
          <a:xfrm>
            <a:off x="8318920" y="521196"/>
            <a:ext cx="457800" cy="458168"/>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a:off x="8234400" y="457200"/>
            <a:ext cx="324729" cy="324729"/>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CUSTOM_4">
    <p:spTree>
      <p:nvGrpSpPr>
        <p:cNvPr id="1" name="Shape 483"/>
        <p:cNvGrpSpPr/>
        <p:nvPr/>
      </p:nvGrpSpPr>
      <p:grpSpPr>
        <a:xfrm>
          <a:off x="0" y="0"/>
          <a:ext cx="0" cy="0"/>
          <a:chOff x="0" y="0"/>
          <a:chExt cx="0" cy="0"/>
        </a:xfrm>
      </p:grpSpPr>
      <p:sp>
        <p:nvSpPr>
          <p:cNvPr id="484" name="Google Shape;484;p23"/>
          <p:cNvSpPr/>
          <p:nvPr/>
        </p:nvSpPr>
        <p:spPr>
          <a:xfrm>
            <a:off x="100" y="1927925"/>
            <a:ext cx="9144000" cy="126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rot="-5400000">
            <a:off x="-1576950" y="1566000"/>
            <a:ext cx="5146800" cy="201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3"/>
          <p:cNvGrpSpPr/>
          <p:nvPr/>
        </p:nvGrpSpPr>
        <p:grpSpPr>
          <a:xfrm>
            <a:off x="-249" y="-1650"/>
            <a:ext cx="9144251" cy="5146800"/>
            <a:chOff x="-249" y="-1650"/>
            <a:chExt cx="9144251" cy="5146800"/>
          </a:xfrm>
        </p:grpSpPr>
        <p:sp>
          <p:nvSpPr>
            <p:cNvPr id="487" name="Google Shape;487;p23"/>
            <p:cNvSpPr/>
            <p:nvPr/>
          </p:nvSpPr>
          <p:spPr>
            <a:xfrm rot="5400000">
              <a:off x="-249" y="99"/>
              <a:ext cx="2115000" cy="2115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0" y="3028625"/>
              <a:ext cx="2115000" cy="2115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23"/>
            <p:cNvGrpSpPr/>
            <p:nvPr/>
          </p:nvGrpSpPr>
          <p:grpSpPr>
            <a:xfrm rot="5400000">
              <a:off x="68751" y="3452570"/>
              <a:ext cx="1622284" cy="1606815"/>
              <a:chOff x="498850" y="3224050"/>
              <a:chExt cx="1482350" cy="1468350"/>
            </a:xfrm>
          </p:grpSpPr>
          <p:sp>
            <p:nvSpPr>
              <p:cNvPr id="490" name="Google Shape;490;p2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p2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3"/>
            <p:cNvGrpSpPr/>
            <p:nvPr/>
          </p:nvGrpSpPr>
          <p:grpSpPr>
            <a:xfrm rot="5400000" flipH="1">
              <a:off x="306016" y="269469"/>
              <a:ext cx="885900" cy="885900"/>
              <a:chOff x="713388" y="3717894"/>
              <a:chExt cx="885900" cy="885900"/>
            </a:xfrm>
          </p:grpSpPr>
          <p:grpSp>
            <p:nvGrpSpPr>
              <p:cNvPr id="495" name="Google Shape;495;p23"/>
              <p:cNvGrpSpPr/>
              <p:nvPr/>
            </p:nvGrpSpPr>
            <p:grpSpPr>
              <a:xfrm>
                <a:off x="1139136" y="3851384"/>
                <a:ext cx="454563" cy="703194"/>
                <a:chOff x="1139136" y="3851384"/>
                <a:chExt cx="454563" cy="703194"/>
              </a:xfrm>
            </p:grpSpPr>
            <p:sp>
              <p:nvSpPr>
                <p:cNvPr id="496" name="Google Shape;496;p2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2" name="Google Shape;502;p2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503" name="Google Shape;503;p2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504" name="Google Shape;504;p23"/>
            <p:cNvSpPr/>
            <p:nvPr/>
          </p:nvSpPr>
          <p:spPr>
            <a:xfrm rot="-5400000">
              <a:off x="6403675" y="2404950"/>
              <a:ext cx="5146800" cy="33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23"/>
          <p:cNvSpPr txBox="1">
            <a:spLocks noGrp="1"/>
          </p:cNvSpPr>
          <p:nvPr>
            <p:ph type="title"/>
          </p:nvPr>
        </p:nvSpPr>
        <p:spPr>
          <a:xfrm>
            <a:off x="4190400" y="1979654"/>
            <a:ext cx="4410900" cy="1209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3800">
                <a:solidFill>
                  <a:schemeClr val="lt1"/>
                </a:solidFill>
              </a:defRPr>
            </a:lvl1pPr>
            <a:lvl2pPr lvl="1" algn="r" rtl="0">
              <a:spcBef>
                <a:spcPts val="0"/>
              </a:spcBef>
              <a:spcAft>
                <a:spcPts val="0"/>
              </a:spcAft>
              <a:buClr>
                <a:schemeClr val="lt1"/>
              </a:buClr>
              <a:buSzPts val="4200"/>
              <a:buNone/>
              <a:defRPr sz="4200">
                <a:solidFill>
                  <a:schemeClr val="lt1"/>
                </a:solidFill>
              </a:defRPr>
            </a:lvl2pPr>
            <a:lvl3pPr lvl="2" algn="r" rtl="0">
              <a:spcBef>
                <a:spcPts val="0"/>
              </a:spcBef>
              <a:spcAft>
                <a:spcPts val="0"/>
              </a:spcAft>
              <a:buClr>
                <a:schemeClr val="lt1"/>
              </a:buClr>
              <a:buSzPts val="4200"/>
              <a:buNone/>
              <a:defRPr sz="4200">
                <a:solidFill>
                  <a:schemeClr val="lt1"/>
                </a:solidFill>
              </a:defRPr>
            </a:lvl3pPr>
            <a:lvl4pPr lvl="3" algn="r" rtl="0">
              <a:spcBef>
                <a:spcPts val="0"/>
              </a:spcBef>
              <a:spcAft>
                <a:spcPts val="0"/>
              </a:spcAft>
              <a:buClr>
                <a:schemeClr val="lt1"/>
              </a:buClr>
              <a:buSzPts val="4200"/>
              <a:buNone/>
              <a:defRPr sz="4200">
                <a:solidFill>
                  <a:schemeClr val="lt1"/>
                </a:solidFill>
              </a:defRPr>
            </a:lvl4pPr>
            <a:lvl5pPr lvl="4" algn="r" rtl="0">
              <a:spcBef>
                <a:spcPts val="0"/>
              </a:spcBef>
              <a:spcAft>
                <a:spcPts val="0"/>
              </a:spcAft>
              <a:buClr>
                <a:schemeClr val="lt1"/>
              </a:buClr>
              <a:buSzPts val="4200"/>
              <a:buNone/>
              <a:defRPr sz="4200">
                <a:solidFill>
                  <a:schemeClr val="lt1"/>
                </a:solidFill>
              </a:defRPr>
            </a:lvl5pPr>
            <a:lvl6pPr lvl="5" algn="r" rtl="0">
              <a:spcBef>
                <a:spcPts val="0"/>
              </a:spcBef>
              <a:spcAft>
                <a:spcPts val="0"/>
              </a:spcAft>
              <a:buClr>
                <a:schemeClr val="lt1"/>
              </a:buClr>
              <a:buSzPts val="4200"/>
              <a:buNone/>
              <a:defRPr sz="4200">
                <a:solidFill>
                  <a:schemeClr val="lt1"/>
                </a:solidFill>
              </a:defRPr>
            </a:lvl6pPr>
            <a:lvl7pPr lvl="6" algn="r" rtl="0">
              <a:spcBef>
                <a:spcPts val="0"/>
              </a:spcBef>
              <a:spcAft>
                <a:spcPts val="0"/>
              </a:spcAft>
              <a:buClr>
                <a:schemeClr val="lt1"/>
              </a:buClr>
              <a:buSzPts val="4200"/>
              <a:buNone/>
              <a:defRPr sz="4200">
                <a:solidFill>
                  <a:schemeClr val="lt1"/>
                </a:solidFill>
              </a:defRPr>
            </a:lvl7pPr>
            <a:lvl8pPr lvl="7" algn="r" rtl="0">
              <a:spcBef>
                <a:spcPts val="0"/>
              </a:spcBef>
              <a:spcAft>
                <a:spcPts val="0"/>
              </a:spcAft>
              <a:buClr>
                <a:schemeClr val="lt1"/>
              </a:buClr>
              <a:buSzPts val="4200"/>
              <a:buNone/>
              <a:defRPr sz="4200">
                <a:solidFill>
                  <a:schemeClr val="lt1"/>
                </a:solidFill>
              </a:defRPr>
            </a:lvl8pPr>
            <a:lvl9pPr lvl="8" algn="r" rtl="0">
              <a:spcBef>
                <a:spcPts val="0"/>
              </a:spcBef>
              <a:spcAft>
                <a:spcPts val="0"/>
              </a:spcAft>
              <a:buClr>
                <a:schemeClr val="lt1"/>
              </a:buClr>
              <a:buSzPts val="4200"/>
              <a:buNone/>
              <a:defRPr sz="4200">
                <a:solidFill>
                  <a:schemeClr val="lt1"/>
                </a:solidFill>
              </a:defRPr>
            </a:lvl9pPr>
          </a:lstStyle>
          <a:p>
            <a:endParaRPr/>
          </a:p>
        </p:txBody>
      </p:sp>
      <p:sp>
        <p:nvSpPr>
          <p:cNvPr id="506" name="Google Shape;506;p23"/>
          <p:cNvSpPr txBox="1">
            <a:spLocks noGrp="1"/>
          </p:cNvSpPr>
          <p:nvPr>
            <p:ph type="subTitle" idx="1"/>
          </p:nvPr>
        </p:nvSpPr>
        <p:spPr>
          <a:xfrm>
            <a:off x="4190400" y="3255421"/>
            <a:ext cx="4240200" cy="7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p:cSld name="CUSTOM_4_2">
    <p:spTree>
      <p:nvGrpSpPr>
        <p:cNvPr id="1" name="Shape 507"/>
        <p:cNvGrpSpPr/>
        <p:nvPr/>
      </p:nvGrpSpPr>
      <p:grpSpPr>
        <a:xfrm>
          <a:off x="0" y="0"/>
          <a:ext cx="0" cy="0"/>
          <a:chOff x="0" y="0"/>
          <a:chExt cx="0" cy="0"/>
        </a:xfrm>
      </p:grpSpPr>
      <p:sp>
        <p:nvSpPr>
          <p:cNvPr id="508" name="Google Shape;508;p24"/>
          <p:cNvSpPr/>
          <p:nvPr/>
        </p:nvSpPr>
        <p:spPr>
          <a:xfrm>
            <a:off x="5809500" y="0"/>
            <a:ext cx="3325200" cy="513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5931400" y="3974600"/>
            <a:ext cx="3090900" cy="104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100" y="1927925"/>
            <a:ext cx="9144000" cy="126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txBox="1">
            <a:spLocks noGrp="1"/>
          </p:cNvSpPr>
          <p:nvPr>
            <p:ph type="title"/>
          </p:nvPr>
        </p:nvSpPr>
        <p:spPr>
          <a:xfrm>
            <a:off x="987000" y="1979654"/>
            <a:ext cx="4410900" cy="1209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3800">
                <a:solidFill>
                  <a:schemeClr val="lt1"/>
                </a:solidFill>
              </a:defRPr>
            </a:lvl1pPr>
            <a:lvl2pPr lvl="1" algn="r" rtl="0">
              <a:spcBef>
                <a:spcPts val="0"/>
              </a:spcBef>
              <a:spcAft>
                <a:spcPts val="0"/>
              </a:spcAft>
              <a:buClr>
                <a:schemeClr val="lt1"/>
              </a:buClr>
              <a:buSzPts val="4200"/>
              <a:buNone/>
              <a:defRPr sz="4200">
                <a:solidFill>
                  <a:schemeClr val="lt1"/>
                </a:solidFill>
              </a:defRPr>
            </a:lvl2pPr>
            <a:lvl3pPr lvl="2" algn="r" rtl="0">
              <a:spcBef>
                <a:spcPts val="0"/>
              </a:spcBef>
              <a:spcAft>
                <a:spcPts val="0"/>
              </a:spcAft>
              <a:buClr>
                <a:schemeClr val="lt1"/>
              </a:buClr>
              <a:buSzPts val="4200"/>
              <a:buNone/>
              <a:defRPr sz="4200">
                <a:solidFill>
                  <a:schemeClr val="lt1"/>
                </a:solidFill>
              </a:defRPr>
            </a:lvl3pPr>
            <a:lvl4pPr lvl="3" algn="r" rtl="0">
              <a:spcBef>
                <a:spcPts val="0"/>
              </a:spcBef>
              <a:spcAft>
                <a:spcPts val="0"/>
              </a:spcAft>
              <a:buClr>
                <a:schemeClr val="lt1"/>
              </a:buClr>
              <a:buSzPts val="4200"/>
              <a:buNone/>
              <a:defRPr sz="4200">
                <a:solidFill>
                  <a:schemeClr val="lt1"/>
                </a:solidFill>
              </a:defRPr>
            </a:lvl4pPr>
            <a:lvl5pPr lvl="4" algn="r" rtl="0">
              <a:spcBef>
                <a:spcPts val="0"/>
              </a:spcBef>
              <a:spcAft>
                <a:spcPts val="0"/>
              </a:spcAft>
              <a:buClr>
                <a:schemeClr val="lt1"/>
              </a:buClr>
              <a:buSzPts val="4200"/>
              <a:buNone/>
              <a:defRPr sz="4200">
                <a:solidFill>
                  <a:schemeClr val="lt1"/>
                </a:solidFill>
              </a:defRPr>
            </a:lvl5pPr>
            <a:lvl6pPr lvl="5" algn="r" rtl="0">
              <a:spcBef>
                <a:spcPts val="0"/>
              </a:spcBef>
              <a:spcAft>
                <a:spcPts val="0"/>
              </a:spcAft>
              <a:buClr>
                <a:schemeClr val="lt1"/>
              </a:buClr>
              <a:buSzPts val="4200"/>
              <a:buNone/>
              <a:defRPr sz="4200">
                <a:solidFill>
                  <a:schemeClr val="lt1"/>
                </a:solidFill>
              </a:defRPr>
            </a:lvl6pPr>
            <a:lvl7pPr lvl="6" algn="r" rtl="0">
              <a:spcBef>
                <a:spcPts val="0"/>
              </a:spcBef>
              <a:spcAft>
                <a:spcPts val="0"/>
              </a:spcAft>
              <a:buClr>
                <a:schemeClr val="lt1"/>
              </a:buClr>
              <a:buSzPts val="4200"/>
              <a:buNone/>
              <a:defRPr sz="4200">
                <a:solidFill>
                  <a:schemeClr val="lt1"/>
                </a:solidFill>
              </a:defRPr>
            </a:lvl7pPr>
            <a:lvl8pPr lvl="7" algn="r" rtl="0">
              <a:spcBef>
                <a:spcPts val="0"/>
              </a:spcBef>
              <a:spcAft>
                <a:spcPts val="0"/>
              </a:spcAft>
              <a:buClr>
                <a:schemeClr val="lt1"/>
              </a:buClr>
              <a:buSzPts val="4200"/>
              <a:buNone/>
              <a:defRPr sz="4200">
                <a:solidFill>
                  <a:schemeClr val="lt1"/>
                </a:solidFill>
              </a:defRPr>
            </a:lvl8pPr>
            <a:lvl9pPr lvl="8" algn="r" rtl="0">
              <a:spcBef>
                <a:spcPts val="0"/>
              </a:spcBef>
              <a:spcAft>
                <a:spcPts val="0"/>
              </a:spcAft>
              <a:buClr>
                <a:schemeClr val="lt1"/>
              </a:buClr>
              <a:buSzPts val="4200"/>
              <a:buNone/>
              <a:defRPr sz="4200">
                <a:solidFill>
                  <a:schemeClr val="lt1"/>
                </a:solidFill>
              </a:defRPr>
            </a:lvl9pPr>
          </a:lstStyle>
          <a:p>
            <a:endParaRPr/>
          </a:p>
        </p:txBody>
      </p:sp>
      <p:sp>
        <p:nvSpPr>
          <p:cNvPr id="512" name="Google Shape;512;p24"/>
          <p:cNvSpPr txBox="1">
            <a:spLocks noGrp="1"/>
          </p:cNvSpPr>
          <p:nvPr>
            <p:ph type="subTitle" idx="1"/>
          </p:nvPr>
        </p:nvSpPr>
        <p:spPr>
          <a:xfrm>
            <a:off x="987000" y="3255421"/>
            <a:ext cx="4240200" cy="7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grpSp>
        <p:nvGrpSpPr>
          <p:cNvPr id="513" name="Google Shape;513;p24"/>
          <p:cNvGrpSpPr/>
          <p:nvPr/>
        </p:nvGrpSpPr>
        <p:grpSpPr>
          <a:xfrm>
            <a:off x="5809488" y="3536425"/>
            <a:ext cx="1622537" cy="1607367"/>
            <a:chOff x="-260011" y="3579180"/>
            <a:chExt cx="1123796" cy="1113289"/>
          </a:xfrm>
        </p:grpSpPr>
        <p:sp>
          <p:nvSpPr>
            <p:cNvPr id="514" name="Google Shape;514;p24"/>
            <p:cNvSpPr/>
            <p:nvPr/>
          </p:nvSpPr>
          <p:spPr>
            <a:xfrm flipH="1">
              <a:off x="-260011" y="3579180"/>
              <a:ext cx="181205" cy="153706"/>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flipH="1">
              <a:off x="-259985" y="3749553"/>
              <a:ext cx="1071631" cy="942916"/>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flipH="1">
              <a:off x="846160" y="4659204"/>
              <a:ext cx="17626" cy="33190"/>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4"/>
          <p:cNvGrpSpPr/>
          <p:nvPr/>
        </p:nvGrpSpPr>
        <p:grpSpPr>
          <a:xfrm>
            <a:off x="4941525" y="845025"/>
            <a:ext cx="654275" cy="631175"/>
            <a:chOff x="4941525" y="845025"/>
            <a:chExt cx="654275" cy="631175"/>
          </a:xfrm>
        </p:grpSpPr>
        <p:sp>
          <p:nvSpPr>
            <p:cNvPr id="518" name="Google Shape;518;p24"/>
            <p:cNvSpPr/>
            <p:nvPr/>
          </p:nvSpPr>
          <p:spPr>
            <a:xfrm flipH="1">
              <a:off x="5117450" y="1091300"/>
              <a:ext cx="24425" cy="20005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flipH="1">
              <a:off x="5176075" y="1150825"/>
              <a:ext cx="24450" cy="200350"/>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flipH="1">
              <a:off x="4941525" y="911825"/>
              <a:ext cx="24425" cy="20005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flipH="1">
              <a:off x="5058800" y="1031475"/>
              <a:ext cx="24425" cy="20005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flipH="1">
              <a:off x="5239775" y="1210950"/>
              <a:ext cx="24425" cy="20005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flipH="1">
              <a:off x="5000175" y="971650"/>
              <a:ext cx="24425" cy="20005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flipH="1">
              <a:off x="4962925" y="845025"/>
              <a:ext cx="632875" cy="631175"/>
            </a:xfrm>
            <a:custGeom>
              <a:avLst/>
              <a:gdLst/>
              <a:ahLst/>
              <a:cxnLst/>
              <a:rect l="l" t="t" r="r" b="b"/>
              <a:pathLst>
                <a:path w="25315" h="25247" extrusionOk="0">
                  <a:moveTo>
                    <a:pt x="25106" y="0"/>
                  </a:moveTo>
                  <a:cubicBezTo>
                    <a:pt x="25071" y="0"/>
                    <a:pt x="25035" y="16"/>
                    <a:pt x="25004" y="53"/>
                  </a:cubicBezTo>
                  <a:lnTo>
                    <a:pt x="48" y="25008"/>
                  </a:lnTo>
                  <a:cubicBezTo>
                    <a:pt x="0" y="25068"/>
                    <a:pt x="0" y="25151"/>
                    <a:pt x="48" y="25211"/>
                  </a:cubicBezTo>
                  <a:cubicBezTo>
                    <a:pt x="72" y="25234"/>
                    <a:pt x="108" y="25246"/>
                    <a:pt x="143" y="25246"/>
                  </a:cubicBezTo>
                  <a:cubicBezTo>
                    <a:pt x="179" y="25246"/>
                    <a:pt x="215" y="25234"/>
                    <a:pt x="250" y="25211"/>
                  </a:cubicBezTo>
                  <a:lnTo>
                    <a:pt x="25206" y="255"/>
                  </a:lnTo>
                  <a:cubicBezTo>
                    <a:pt x="25315" y="155"/>
                    <a:pt x="25217" y="0"/>
                    <a:pt x="25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4"/>
            <p:cNvSpPr/>
            <p:nvPr/>
          </p:nvSpPr>
          <p:spPr>
            <a:xfrm flipH="1">
              <a:off x="5306175" y="1102225"/>
              <a:ext cx="81575" cy="79300"/>
            </a:xfrm>
            <a:custGeom>
              <a:avLst/>
              <a:gdLst/>
              <a:ahLst/>
              <a:cxnLst/>
              <a:rect l="l" t="t" r="r" b="b"/>
              <a:pathLst>
                <a:path w="3263" h="3172" extrusionOk="0">
                  <a:moveTo>
                    <a:pt x="3072" y="1"/>
                  </a:moveTo>
                  <a:cubicBezTo>
                    <a:pt x="3041" y="1"/>
                    <a:pt x="3008" y="12"/>
                    <a:pt x="2977" y="40"/>
                  </a:cubicBezTo>
                  <a:lnTo>
                    <a:pt x="84" y="2933"/>
                  </a:lnTo>
                  <a:cubicBezTo>
                    <a:pt x="1" y="3028"/>
                    <a:pt x="60" y="3159"/>
                    <a:pt x="180" y="3171"/>
                  </a:cubicBezTo>
                  <a:cubicBezTo>
                    <a:pt x="215" y="3171"/>
                    <a:pt x="251" y="3159"/>
                    <a:pt x="275" y="3135"/>
                  </a:cubicBezTo>
                  <a:lnTo>
                    <a:pt x="3180" y="230"/>
                  </a:lnTo>
                  <a:cubicBezTo>
                    <a:pt x="3262" y="130"/>
                    <a:pt x="3176" y="1"/>
                    <a:pt x="3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4"/>
          <p:cNvGrpSpPr/>
          <p:nvPr/>
        </p:nvGrpSpPr>
        <p:grpSpPr>
          <a:xfrm>
            <a:off x="4526050" y="84498"/>
            <a:ext cx="1283450" cy="1295320"/>
            <a:chOff x="4526050" y="84498"/>
            <a:chExt cx="1283450" cy="1295320"/>
          </a:xfrm>
        </p:grpSpPr>
        <p:sp>
          <p:nvSpPr>
            <p:cNvPr id="527" name="Google Shape;527;p24"/>
            <p:cNvSpPr/>
            <p:nvPr/>
          </p:nvSpPr>
          <p:spPr>
            <a:xfrm rot="-5400000">
              <a:off x="4510248" y="100300"/>
              <a:ext cx="208910" cy="177306"/>
            </a:xfrm>
            <a:custGeom>
              <a:avLst/>
              <a:gdLst/>
              <a:ahLst/>
              <a:cxnLst/>
              <a:rect l="l" t="t" r="r" b="b"/>
              <a:pathLst>
                <a:path w="5037" h="4275" extrusionOk="0">
                  <a:moveTo>
                    <a:pt x="4311" y="0"/>
                  </a:moveTo>
                  <a:lnTo>
                    <a:pt x="3787" y="524"/>
                  </a:lnTo>
                  <a:lnTo>
                    <a:pt x="3787" y="1060"/>
                  </a:lnTo>
                  <a:cubicBezTo>
                    <a:pt x="3799" y="1905"/>
                    <a:pt x="3846" y="2750"/>
                    <a:pt x="3870" y="3596"/>
                  </a:cubicBezTo>
                  <a:lnTo>
                    <a:pt x="3870" y="3941"/>
                  </a:lnTo>
                  <a:cubicBezTo>
                    <a:pt x="3686" y="3947"/>
                    <a:pt x="3504" y="3950"/>
                    <a:pt x="3321" y="3950"/>
                  </a:cubicBezTo>
                  <a:cubicBezTo>
                    <a:pt x="3138" y="3950"/>
                    <a:pt x="2953" y="3947"/>
                    <a:pt x="2763" y="3941"/>
                  </a:cubicBezTo>
                  <a:cubicBezTo>
                    <a:pt x="2799" y="3119"/>
                    <a:pt x="2822" y="2298"/>
                    <a:pt x="2834" y="1476"/>
                  </a:cubicBezTo>
                  <a:lnTo>
                    <a:pt x="2834" y="1476"/>
                  </a:lnTo>
                  <a:lnTo>
                    <a:pt x="2370" y="1941"/>
                  </a:lnTo>
                  <a:cubicBezTo>
                    <a:pt x="2382" y="2488"/>
                    <a:pt x="2406" y="3036"/>
                    <a:pt x="2418" y="3572"/>
                  </a:cubicBezTo>
                  <a:lnTo>
                    <a:pt x="2418" y="3905"/>
                  </a:lnTo>
                  <a:cubicBezTo>
                    <a:pt x="2216" y="3939"/>
                    <a:pt x="2015" y="3953"/>
                    <a:pt x="1814" y="3953"/>
                  </a:cubicBezTo>
                  <a:cubicBezTo>
                    <a:pt x="1658" y="3953"/>
                    <a:pt x="1502" y="3945"/>
                    <a:pt x="1346" y="3929"/>
                  </a:cubicBezTo>
                  <a:cubicBezTo>
                    <a:pt x="1346" y="3608"/>
                    <a:pt x="1346" y="3274"/>
                    <a:pt x="1358" y="2953"/>
                  </a:cubicBezTo>
                  <a:lnTo>
                    <a:pt x="1358" y="2953"/>
                  </a:lnTo>
                  <a:lnTo>
                    <a:pt x="941" y="3369"/>
                  </a:lnTo>
                  <a:lnTo>
                    <a:pt x="953" y="3917"/>
                  </a:lnTo>
                  <a:cubicBezTo>
                    <a:pt x="751" y="3941"/>
                    <a:pt x="560" y="3953"/>
                    <a:pt x="358" y="3953"/>
                  </a:cubicBezTo>
                  <a:lnTo>
                    <a:pt x="1" y="4274"/>
                  </a:lnTo>
                  <a:lnTo>
                    <a:pt x="5037" y="4191"/>
                  </a:lnTo>
                  <a:lnTo>
                    <a:pt x="5037" y="3929"/>
                  </a:lnTo>
                  <a:lnTo>
                    <a:pt x="4215" y="3929"/>
                  </a:lnTo>
                  <a:cubicBezTo>
                    <a:pt x="4275" y="2762"/>
                    <a:pt x="4311" y="1310"/>
                    <a:pt x="4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rot="-5400000">
              <a:off x="4648257" y="158814"/>
              <a:ext cx="1235540" cy="1086935"/>
            </a:xfrm>
            <a:custGeom>
              <a:avLst/>
              <a:gdLst/>
              <a:ahLst/>
              <a:cxnLst/>
              <a:rect l="l" t="t" r="r" b="b"/>
              <a:pathLst>
                <a:path w="29790" h="26207" extrusionOk="0">
                  <a:moveTo>
                    <a:pt x="18360" y="6966"/>
                  </a:moveTo>
                  <a:lnTo>
                    <a:pt x="24313" y="7073"/>
                  </a:lnTo>
                  <a:lnTo>
                    <a:pt x="24313" y="7930"/>
                  </a:lnTo>
                  <a:lnTo>
                    <a:pt x="18360" y="8025"/>
                  </a:lnTo>
                  <a:cubicBezTo>
                    <a:pt x="18312" y="7680"/>
                    <a:pt x="18312" y="7323"/>
                    <a:pt x="18348" y="6966"/>
                  </a:cubicBezTo>
                  <a:close/>
                  <a:moveTo>
                    <a:pt x="18431" y="8418"/>
                  </a:moveTo>
                  <a:lnTo>
                    <a:pt x="24301" y="8526"/>
                  </a:lnTo>
                  <a:lnTo>
                    <a:pt x="24301" y="9383"/>
                  </a:lnTo>
                  <a:lnTo>
                    <a:pt x="18431" y="9478"/>
                  </a:lnTo>
                  <a:lnTo>
                    <a:pt x="18431" y="8418"/>
                  </a:lnTo>
                  <a:close/>
                  <a:moveTo>
                    <a:pt x="18336" y="9847"/>
                  </a:moveTo>
                  <a:cubicBezTo>
                    <a:pt x="19336" y="9871"/>
                    <a:pt x="20336" y="9919"/>
                    <a:pt x="21336" y="9930"/>
                  </a:cubicBezTo>
                  <a:cubicBezTo>
                    <a:pt x="21666" y="9934"/>
                    <a:pt x="21975" y="9936"/>
                    <a:pt x="22285" y="9936"/>
                  </a:cubicBezTo>
                  <a:cubicBezTo>
                    <a:pt x="22905" y="9936"/>
                    <a:pt x="23527" y="9930"/>
                    <a:pt x="24313" y="9930"/>
                  </a:cubicBezTo>
                  <a:lnTo>
                    <a:pt x="24313" y="10823"/>
                  </a:lnTo>
                  <a:lnTo>
                    <a:pt x="18336" y="10931"/>
                  </a:lnTo>
                  <a:lnTo>
                    <a:pt x="18336" y="10407"/>
                  </a:lnTo>
                  <a:lnTo>
                    <a:pt x="18336" y="9847"/>
                  </a:lnTo>
                  <a:close/>
                  <a:moveTo>
                    <a:pt x="25635" y="5073"/>
                  </a:moveTo>
                  <a:cubicBezTo>
                    <a:pt x="25635" y="5304"/>
                    <a:pt x="25635" y="5329"/>
                    <a:pt x="25635" y="5329"/>
                  </a:cubicBezTo>
                  <a:cubicBezTo>
                    <a:pt x="25635" y="5331"/>
                    <a:pt x="25635" y="5337"/>
                    <a:pt x="25635" y="5347"/>
                  </a:cubicBezTo>
                  <a:cubicBezTo>
                    <a:pt x="25635" y="6359"/>
                    <a:pt x="25635" y="7394"/>
                    <a:pt x="25658" y="8395"/>
                  </a:cubicBezTo>
                  <a:cubicBezTo>
                    <a:pt x="25670" y="9204"/>
                    <a:pt x="25706" y="10014"/>
                    <a:pt x="25730" y="10812"/>
                  </a:cubicBezTo>
                  <a:lnTo>
                    <a:pt x="25730" y="11157"/>
                  </a:lnTo>
                  <a:cubicBezTo>
                    <a:pt x="25697" y="11158"/>
                    <a:pt x="25663" y="11158"/>
                    <a:pt x="25630" y="11158"/>
                  </a:cubicBezTo>
                  <a:cubicBezTo>
                    <a:pt x="25296" y="11158"/>
                    <a:pt x="24971" y="11108"/>
                    <a:pt x="24646" y="11097"/>
                  </a:cubicBezTo>
                  <a:cubicBezTo>
                    <a:pt x="24682" y="9097"/>
                    <a:pt x="24706" y="7025"/>
                    <a:pt x="24742" y="5073"/>
                  </a:cubicBezTo>
                  <a:close/>
                  <a:moveTo>
                    <a:pt x="27075" y="5204"/>
                  </a:moveTo>
                  <a:cubicBezTo>
                    <a:pt x="27075" y="5287"/>
                    <a:pt x="27087" y="5358"/>
                    <a:pt x="27087" y="5430"/>
                  </a:cubicBezTo>
                  <a:cubicBezTo>
                    <a:pt x="27087" y="6406"/>
                    <a:pt x="27087" y="7383"/>
                    <a:pt x="27099" y="8359"/>
                  </a:cubicBezTo>
                  <a:cubicBezTo>
                    <a:pt x="27111" y="9180"/>
                    <a:pt x="27147" y="10073"/>
                    <a:pt x="27171" y="10895"/>
                  </a:cubicBezTo>
                  <a:lnTo>
                    <a:pt x="27171" y="11335"/>
                  </a:lnTo>
                  <a:lnTo>
                    <a:pt x="26087" y="11335"/>
                  </a:lnTo>
                  <a:cubicBezTo>
                    <a:pt x="26123" y="8978"/>
                    <a:pt x="26158" y="7287"/>
                    <a:pt x="26194" y="5275"/>
                  </a:cubicBezTo>
                  <a:cubicBezTo>
                    <a:pt x="26313" y="5275"/>
                    <a:pt x="26456" y="5228"/>
                    <a:pt x="26599" y="5228"/>
                  </a:cubicBezTo>
                  <a:cubicBezTo>
                    <a:pt x="26754" y="5228"/>
                    <a:pt x="26897" y="5204"/>
                    <a:pt x="27075" y="5204"/>
                  </a:cubicBezTo>
                  <a:close/>
                  <a:moveTo>
                    <a:pt x="28611" y="5073"/>
                  </a:moveTo>
                  <a:lnTo>
                    <a:pt x="28611" y="5442"/>
                  </a:lnTo>
                  <a:cubicBezTo>
                    <a:pt x="28611" y="6382"/>
                    <a:pt x="28564" y="7323"/>
                    <a:pt x="28587" y="8252"/>
                  </a:cubicBezTo>
                  <a:cubicBezTo>
                    <a:pt x="28599" y="9109"/>
                    <a:pt x="28611" y="10050"/>
                    <a:pt x="28635" y="10907"/>
                  </a:cubicBezTo>
                  <a:cubicBezTo>
                    <a:pt x="28635" y="11014"/>
                    <a:pt x="28623" y="10943"/>
                    <a:pt x="28623" y="11335"/>
                  </a:cubicBezTo>
                  <a:lnTo>
                    <a:pt x="27516" y="11335"/>
                  </a:lnTo>
                  <a:cubicBezTo>
                    <a:pt x="27599" y="8978"/>
                    <a:pt x="27635" y="7025"/>
                    <a:pt x="27611" y="5073"/>
                  </a:cubicBezTo>
                  <a:close/>
                  <a:moveTo>
                    <a:pt x="18431" y="12859"/>
                  </a:moveTo>
                  <a:lnTo>
                    <a:pt x="18431" y="13943"/>
                  </a:lnTo>
                  <a:cubicBezTo>
                    <a:pt x="16926" y="13879"/>
                    <a:pt x="15415" y="13836"/>
                    <a:pt x="13906" y="13836"/>
                  </a:cubicBezTo>
                  <a:cubicBezTo>
                    <a:pt x="13458" y="13836"/>
                    <a:pt x="13009" y="13839"/>
                    <a:pt x="12562" y="13848"/>
                  </a:cubicBezTo>
                  <a:lnTo>
                    <a:pt x="12562" y="12955"/>
                  </a:lnTo>
                  <a:lnTo>
                    <a:pt x="18431" y="12859"/>
                  </a:lnTo>
                  <a:close/>
                  <a:moveTo>
                    <a:pt x="18443" y="14300"/>
                  </a:moveTo>
                  <a:lnTo>
                    <a:pt x="18443" y="15384"/>
                  </a:lnTo>
                  <a:cubicBezTo>
                    <a:pt x="16880" y="15317"/>
                    <a:pt x="15324" y="15281"/>
                    <a:pt x="13571" y="15281"/>
                  </a:cubicBezTo>
                  <a:cubicBezTo>
                    <a:pt x="13122" y="15281"/>
                    <a:pt x="12659" y="15283"/>
                    <a:pt x="12181" y="15288"/>
                  </a:cubicBezTo>
                  <a:lnTo>
                    <a:pt x="12181" y="14395"/>
                  </a:lnTo>
                  <a:cubicBezTo>
                    <a:pt x="14526" y="14360"/>
                    <a:pt x="16479" y="14336"/>
                    <a:pt x="18443" y="14300"/>
                  </a:cubicBezTo>
                  <a:close/>
                  <a:moveTo>
                    <a:pt x="18431" y="15753"/>
                  </a:moveTo>
                  <a:lnTo>
                    <a:pt x="18431" y="16812"/>
                  </a:lnTo>
                  <a:cubicBezTo>
                    <a:pt x="16479" y="16788"/>
                    <a:pt x="14514" y="16753"/>
                    <a:pt x="12169" y="16717"/>
                  </a:cubicBezTo>
                  <a:lnTo>
                    <a:pt x="12169" y="15848"/>
                  </a:lnTo>
                  <a:cubicBezTo>
                    <a:pt x="14514" y="15824"/>
                    <a:pt x="16479" y="15788"/>
                    <a:pt x="18431" y="15753"/>
                  </a:cubicBezTo>
                  <a:close/>
                  <a:moveTo>
                    <a:pt x="19622" y="11335"/>
                  </a:moveTo>
                  <a:cubicBezTo>
                    <a:pt x="19586" y="13288"/>
                    <a:pt x="19562" y="15253"/>
                    <a:pt x="19527" y="17205"/>
                  </a:cubicBezTo>
                  <a:lnTo>
                    <a:pt x="18634" y="17205"/>
                  </a:lnTo>
                  <a:lnTo>
                    <a:pt x="18634" y="16967"/>
                  </a:lnTo>
                  <a:cubicBezTo>
                    <a:pt x="18622" y="15681"/>
                    <a:pt x="18622" y="14383"/>
                    <a:pt x="18610" y="13098"/>
                  </a:cubicBezTo>
                  <a:cubicBezTo>
                    <a:pt x="18598" y="12562"/>
                    <a:pt x="18562" y="12086"/>
                    <a:pt x="18538" y="11550"/>
                  </a:cubicBezTo>
                  <a:cubicBezTo>
                    <a:pt x="18538" y="11466"/>
                    <a:pt x="18538" y="11335"/>
                    <a:pt x="18538" y="11335"/>
                  </a:cubicBezTo>
                  <a:close/>
                  <a:moveTo>
                    <a:pt x="20681" y="11184"/>
                  </a:moveTo>
                  <a:cubicBezTo>
                    <a:pt x="20817" y="11184"/>
                    <a:pt x="20952" y="11191"/>
                    <a:pt x="21086" y="11204"/>
                  </a:cubicBezTo>
                  <a:cubicBezTo>
                    <a:pt x="21086" y="11859"/>
                    <a:pt x="21039" y="12502"/>
                    <a:pt x="21027" y="13157"/>
                  </a:cubicBezTo>
                  <a:cubicBezTo>
                    <a:pt x="21027" y="13812"/>
                    <a:pt x="21015" y="14514"/>
                    <a:pt x="21015" y="15193"/>
                  </a:cubicBezTo>
                  <a:cubicBezTo>
                    <a:pt x="21015" y="15860"/>
                    <a:pt x="21003" y="16419"/>
                    <a:pt x="21003" y="17205"/>
                  </a:cubicBezTo>
                  <a:lnTo>
                    <a:pt x="20110" y="17205"/>
                  </a:lnTo>
                  <a:cubicBezTo>
                    <a:pt x="20074" y="15253"/>
                    <a:pt x="20039" y="13217"/>
                    <a:pt x="20003" y="11240"/>
                  </a:cubicBezTo>
                  <a:cubicBezTo>
                    <a:pt x="20226" y="11203"/>
                    <a:pt x="20454" y="11184"/>
                    <a:pt x="20681" y="11184"/>
                  </a:cubicBezTo>
                  <a:close/>
                  <a:moveTo>
                    <a:pt x="21990" y="11204"/>
                  </a:moveTo>
                  <a:cubicBezTo>
                    <a:pt x="22167" y="11204"/>
                    <a:pt x="22343" y="11216"/>
                    <a:pt x="22515" y="11240"/>
                  </a:cubicBezTo>
                  <a:cubicBezTo>
                    <a:pt x="22491" y="13217"/>
                    <a:pt x="22456" y="15241"/>
                    <a:pt x="22420" y="17205"/>
                  </a:cubicBezTo>
                  <a:lnTo>
                    <a:pt x="21563" y="17205"/>
                  </a:lnTo>
                  <a:cubicBezTo>
                    <a:pt x="21527" y="15253"/>
                    <a:pt x="21491" y="13217"/>
                    <a:pt x="21456" y="11240"/>
                  </a:cubicBezTo>
                  <a:cubicBezTo>
                    <a:pt x="21634" y="11216"/>
                    <a:pt x="21813" y="11204"/>
                    <a:pt x="21990" y="11204"/>
                  </a:cubicBezTo>
                  <a:close/>
                  <a:moveTo>
                    <a:pt x="23968" y="11335"/>
                  </a:moveTo>
                  <a:cubicBezTo>
                    <a:pt x="23932" y="13288"/>
                    <a:pt x="23908" y="15217"/>
                    <a:pt x="23872" y="17217"/>
                  </a:cubicBezTo>
                  <a:cubicBezTo>
                    <a:pt x="23742" y="17217"/>
                    <a:pt x="23599" y="17181"/>
                    <a:pt x="23456" y="17181"/>
                  </a:cubicBezTo>
                  <a:cubicBezTo>
                    <a:pt x="23313" y="17181"/>
                    <a:pt x="23158" y="17169"/>
                    <a:pt x="22991" y="17169"/>
                  </a:cubicBezTo>
                  <a:cubicBezTo>
                    <a:pt x="22991" y="17098"/>
                    <a:pt x="22980" y="17038"/>
                    <a:pt x="22980" y="16979"/>
                  </a:cubicBezTo>
                  <a:cubicBezTo>
                    <a:pt x="22968" y="15574"/>
                    <a:pt x="22956" y="14169"/>
                    <a:pt x="22944" y="12764"/>
                  </a:cubicBezTo>
                  <a:cubicBezTo>
                    <a:pt x="22944" y="12324"/>
                    <a:pt x="22908" y="11943"/>
                    <a:pt x="22884" y="11502"/>
                  </a:cubicBezTo>
                  <a:cubicBezTo>
                    <a:pt x="22884" y="11431"/>
                    <a:pt x="22884" y="11335"/>
                    <a:pt x="22884" y="11335"/>
                  </a:cubicBezTo>
                  <a:close/>
                  <a:moveTo>
                    <a:pt x="18431" y="17443"/>
                  </a:moveTo>
                  <a:cubicBezTo>
                    <a:pt x="19954" y="17517"/>
                    <a:pt x="21469" y="17562"/>
                    <a:pt x="22982" y="17562"/>
                  </a:cubicBezTo>
                  <a:cubicBezTo>
                    <a:pt x="23422" y="17562"/>
                    <a:pt x="23861" y="17559"/>
                    <a:pt x="24301" y="17550"/>
                  </a:cubicBezTo>
                  <a:lnTo>
                    <a:pt x="24301" y="18443"/>
                  </a:lnTo>
                  <a:cubicBezTo>
                    <a:pt x="24253" y="18455"/>
                    <a:pt x="24206" y="18467"/>
                    <a:pt x="24146" y="18467"/>
                  </a:cubicBezTo>
                  <a:cubicBezTo>
                    <a:pt x="22741" y="18479"/>
                    <a:pt x="21336" y="18491"/>
                    <a:pt x="19932" y="18503"/>
                  </a:cubicBezTo>
                  <a:cubicBezTo>
                    <a:pt x="19503" y="18503"/>
                    <a:pt x="19110" y="18539"/>
                    <a:pt x="18669" y="18562"/>
                  </a:cubicBezTo>
                  <a:lnTo>
                    <a:pt x="18431" y="18562"/>
                  </a:lnTo>
                  <a:lnTo>
                    <a:pt x="18431" y="17443"/>
                  </a:lnTo>
                  <a:close/>
                  <a:moveTo>
                    <a:pt x="6299" y="18932"/>
                  </a:moveTo>
                  <a:lnTo>
                    <a:pt x="12169" y="19039"/>
                  </a:lnTo>
                  <a:lnTo>
                    <a:pt x="12169" y="19896"/>
                  </a:lnTo>
                  <a:lnTo>
                    <a:pt x="6299" y="19991"/>
                  </a:lnTo>
                  <a:lnTo>
                    <a:pt x="6299" y="18932"/>
                  </a:lnTo>
                  <a:close/>
                  <a:moveTo>
                    <a:pt x="18443" y="18932"/>
                  </a:moveTo>
                  <a:lnTo>
                    <a:pt x="24313" y="19027"/>
                  </a:lnTo>
                  <a:lnTo>
                    <a:pt x="24313" y="19896"/>
                  </a:lnTo>
                  <a:cubicBezTo>
                    <a:pt x="24253" y="19908"/>
                    <a:pt x="24194" y="19908"/>
                    <a:pt x="24123" y="19908"/>
                  </a:cubicBezTo>
                  <a:cubicBezTo>
                    <a:pt x="22729" y="19932"/>
                    <a:pt x="21336" y="19932"/>
                    <a:pt x="19943" y="19956"/>
                  </a:cubicBezTo>
                  <a:cubicBezTo>
                    <a:pt x="19491" y="19956"/>
                    <a:pt x="19098" y="19991"/>
                    <a:pt x="18658" y="20015"/>
                  </a:cubicBezTo>
                  <a:lnTo>
                    <a:pt x="18443" y="20015"/>
                  </a:lnTo>
                  <a:lnTo>
                    <a:pt x="18443" y="18932"/>
                  </a:lnTo>
                  <a:close/>
                  <a:moveTo>
                    <a:pt x="6299" y="20384"/>
                  </a:moveTo>
                  <a:lnTo>
                    <a:pt x="12169" y="20479"/>
                  </a:lnTo>
                  <a:lnTo>
                    <a:pt x="12169" y="21337"/>
                  </a:lnTo>
                  <a:lnTo>
                    <a:pt x="6299" y="21444"/>
                  </a:lnTo>
                  <a:lnTo>
                    <a:pt x="6299" y="20384"/>
                  </a:lnTo>
                  <a:close/>
                  <a:moveTo>
                    <a:pt x="18443" y="20384"/>
                  </a:moveTo>
                  <a:lnTo>
                    <a:pt x="24313" y="20479"/>
                  </a:lnTo>
                  <a:lnTo>
                    <a:pt x="24313" y="21349"/>
                  </a:lnTo>
                  <a:cubicBezTo>
                    <a:pt x="24253" y="21360"/>
                    <a:pt x="24194" y="21372"/>
                    <a:pt x="24123" y="21372"/>
                  </a:cubicBezTo>
                  <a:cubicBezTo>
                    <a:pt x="22765" y="21384"/>
                    <a:pt x="21396" y="21384"/>
                    <a:pt x="20027" y="21408"/>
                  </a:cubicBezTo>
                  <a:cubicBezTo>
                    <a:pt x="19562" y="21408"/>
                    <a:pt x="19134" y="21444"/>
                    <a:pt x="18669" y="21468"/>
                  </a:cubicBezTo>
                  <a:lnTo>
                    <a:pt x="18431" y="21468"/>
                  </a:lnTo>
                  <a:lnTo>
                    <a:pt x="18443" y="21456"/>
                  </a:lnTo>
                  <a:lnTo>
                    <a:pt x="18443" y="20384"/>
                  </a:lnTo>
                  <a:close/>
                  <a:moveTo>
                    <a:pt x="18336" y="21813"/>
                  </a:moveTo>
                  <a:cubicBezTo>
                    <a:pt x="19003" y="21813"/>
                    <a:pt x="19670" y="21861"/>
                    <a:pt x="20324" y="21872"/>
                  </a:cubicBezTo>
                  <a:cubicBezTo>
                    <a:pt x="20979" y="21884"/>
                    <a:pt x="21646" y="21896"/>
                    <a:pt x="22301" y="21908"/>
                  </a:cubicBezTo>
                  <a:lnTo>
                    <a:pt x="24313" y="21908"/>
                  </a:lnTo>
                  <a:lnTo>
                    <a:pt x="24313" y="22801"/>
                  </a:lnTo>
                  <a:cubicBezTo>
                    <a:pt x="24253" y="22813"/>
                    <a:pt x="24206" y="22813"/>
                    <a:pt x="24146" y="22813"/>
                  </a:cubicBezTo>
                  <a:cubicBezTo>
                    <a:pt x="22860" y="22825"/>
                    <a:pt x="21575" y="22837"/>
                    <a:pt x="20277" y="22849"/>
                  </a:cubicBezTo>
                  <a:cubicBezTo>
                    <a:pt x="19729" y="22849"/>
                    <a:pt x="19181" y="22896"/>
                    <a:pt x="18622" y="22908"/>
                  </a:cubicBezTo>
                  <a:lnTo>
                    <a:pt x="18348" y="22908"/>
                  </a:lnTo>
                  <a:cubicBezTo>
                    <a:pt x="18324" y="22730"/>
                    <a:pt x="18336" y="22551"/>
                    <a:pt x="18336" y="22372"/>
                  </a:cubicBezTo>
                  <a:cubicBezTo>
                    <a:pt x="18324" y="22182"/>
                    <a:pt x="18336" y="22015"/>
                    <a:pt x="18336" y="21813"/>
                  </a:cubicBezTo>
                  <a:close/>
                  <a:moveTo>
                    <a:pt x="6299" y="21825"/>
                  </a:moveTo>
                  <a:lnTo>
                    <a:pt x="12169" y="21932"/>
                  </a:lnTo>
                  <a:lnTo>
                    <a:pt x="12169" y="22801"/>
                  </a:lnTo>
                  <a:cubicBezTo>
                    <a:pt x="12169" y="22801"/>
                    <a:pt x="12145" y="22825"/>
                    <a:pt x="12097" y="22825"/>
                  </a:cubicBezTo>
                  <a:cubicBezTo>
                    <a:pt x="10799" y="22837"/>
                    <a:pt x="9561" y="22837"/>
                    <a:pt x="8263" y="22861"/>
                  </a:cubicBezTo>
                  <a:cubicBezTo>
                    <a:pt x="7716" y="22861"/>
                    <a:pt x="7144" y="22896"/>
                    <a:pt x="6597" y="22920"/>
                  </a:cubicBezTo>
                  <a:lnTo>
                    <a:pt x="6299" y="22920"/>
                  </a:lnTo>
                  <a:lnTo>
                    <a:pt x="6299" y="21825"/>
                  </a:lnTo>
                  <a:close/>
                  <a:moveTo>
                    <a:pt x="18027" y="17134"/>
                  </a:moveTo>
                  <a:cubicBezTo>
                    <a:pt x="18027" y="17217"/>
                    <a:pt x="18027" y="17289"/>
                    <a:pt x="18027" y="17360"/>
                  </a:cubicBezTo>
                  <a:lnTo>
                    <a:pt x="18027" y="19277"/>
                  </a:lnTo>
                  <a:cubicBezTo>
                    <a:pt x="18038" y="20206"/>
                    <a:pt x="18062" y="21122"/>
                    <a:pt x="18086" y="22039"/>
                  </a:cubicBezTo>
                  <a:cubicBezTo>
                    <a:pt x="18086" y="22337"/>
                    <a:pt x="18110" y="22623"/>
                    <a:pt x="18122" y="22920"/>
                  </a:cubicBezTo>
                  <a:cubicBezTo>
                    <a:pt x="18122" y="22968"/>
                    <a:pt x="18122" y="23015"/>
                    <a:pt x="18110" y="23063"/>
                  </a:cubicBezTo>
                  <a:lnTo>
                    <a:pt x="17014" y="23063"/>
                  </a:lnTo>
                  <a:cubicBezTo>
                    <a:pt x="17086" y="21122"/>
                    <a:pt x="17134" y="19134"/>
                    <a:pt x="17098" y="17134"/>
                  </a:cubicBezTo>
                  <a:close/>
                  <a:moveTo>
                    <a:pt x="13669" y="17134"/>
                  </a:moveTo>
                  <a:cubicBezTo>
                    <a:pt x="13669" y="17217"/>
                    <a:pt x="13669" y="17300"/>
                    <a:pt x="13669" y="17372"/>
                  </a:cubicBezTo>
                  <a:cubicBezTo>
                    <a:pt x="13669" y="18372"/>
                    <a:pt x="13669" y="19384"/>
                    <a:pt x="13693" y="20396"/>
                  </a:cubicBezTo>
                  <a:cubicBezTo>
                    <a:pt x="13705" y="21194"/>
                    <a:pt x="13740" y="21980"/>
                    <a:pt x="13764" y="22777"/>
                  </a:cubicBezTo>
                  <a:lnTo>
                    <a:pt x="13764" y="23075"/>
                  </a:lnTo>
                  <a:lnTo>
                    <a:pt x="12681" y="23075"/>
                  </a:lnTo>
                  <a:cubicBezTo>
                    <a:pt x="12716" y="21122"/>
                    <a:pt x="12740" y="19134"/>
                    <a:pt x="12776" y="17134"/>
                  </a:cubicBezTo>
                  <a:close/>
                  <a:moveTo>
                    <a:pt x="15109" y="17134"/>
                  </a:moveTo>
                  <a:cubicBezTo>
                    <a:pt x="15109" y="17217"/>
                    <a:pt x="15121" y="17289"/>
                    <a:pt x="15121" y="17372"/>
                  </a:cubicBezTo>
                  <a:cubicBezTo>
                    <a:pt x="15121" y="18348"/>
                    <a:pt x="15121" y="19324"/>
                    <a:pt x="15133" y="20301"/>
                  </a:cubicBezTo>
                  <a:cubicBezTo>
                    <a:pt x="15145" y="21122"/>
                    <a:pt x="15181" y="21920"/>
                    <a:pt x="15205" y="22730"/>
                  </a:cubicBezTo>
                  <a:lnTo>
                    <a:pt x="15205" y="23063"/>
                  </a:lnTo>
                  <a:lnTo>
                    <a:pt x="14133" y="23075"/>
                  </a:lnTo>
                  <a:cubicBezTo>
                    <a:pt x="14169" y="21122"/>
                    <a:pt x="14193" y="19134"/>
                    <a:pt x="14228" y="17134"/>
                  </a:cubicBezTo>
                  <a:close/>
                  <a:moveTo>
                    <a:pt x="16479" y="17205"/>
                  </a:moveTo>
                  <a:lnTo>
                    <a:pt x="16479" y="17408"/>
                  </a:lnTo>
                  <a:cubicBezTo>
                    <a:pt x="16479" y="18348"/>
                    <a:pt x="16526" y="19277"/>
                    <a:pt x="16538" y="20217"/>
                  </a:cubicBezTo>
                  <a:cubicBezTo>
                    <a:pt x="16550" y="21075"/>
                    <a:pt x="16610" y="21908"/>
                    <a:pt x="16645" y="22765"/>
                  </a:cubicBezTo>
                  <a:cubicBezTo>
                    <a:pt x="16645" y="22873"/>
                    <a:pt x="16669" y="23075"/>
                    <a:pt x="16669" y="23075"/>
                  </a:cubicBezTo>
                  <a:lnTo>
                    <a:pt x="15562" y="23075"/>
                  </a:lnTo>
                  <a:cubicBezTo>
                    <a:pt x="15633" y="21122"/>
                    <a:pt x="15681" y="19158"/>
                    <a:pt x="15657" y="17205"/>
                  </a:cubicBezTo>
                  <a:close/>
                  <a:moveTo>
                    <a:pt x="28528" y="17205"/>
                  </a:moveTo>
                  <a:lnTo>
                    <a:pt x="28528" y="17431"/>
                  </a:lnTo>
                  <a:cubicBezTo>
                    <a:pt x="28528" y="18384"/>
                    <a:pt x="28528" y="19313"/>
                    <a:pt x="28540" y="20253"/>
                  </a:cubicBezTo>
                  <a:cubicBezTo>
                    <a:pt x="28552" y="21099"/>
                    <a:pt x="28587" y="21908"/>
                    <a:pt x="28623" y="22753"/>
                  </a:cubicBezTo>
                  <a:lnTo>
                    <a:pt x="28623" y="23075"/>
                  </a:lnTo>
                  <a:lnTo>
                    <a:pt x="27516" y="23075"/>
                  </a:lnTo>
                  <a:cubicBezTo>
                    <a:pt x="27599" y="21122"/>
                    <a:pt x="27635" y="19158"/>
                    <a:pt x="27611" y="17205"/>
                  </a:cubicBezTo>
                  <a:close/>
                  <a:moveTo>
                    <a:pt x="25635" y="17205"/>
                  </a:moveTo>
                  <a:cubicBezTo>
                    <a:pt x="25635" y="17265"/>
                    <a:pt x="25647" y="17336"/>
                    <a:pt x="25647" y="17396"/>
                  </a:cubicBezTo>
                  <a:cubicBezTo>
                    <a:pt x="25647" y="18408"/>
                    <a:pt x="25647" y="19408"/>
                    <a:pt x="25658" y="20420"/>
                  </a:cubicBezTo>
                  <a:cubicBezTo>
                    <a:pt x="25670" y="21218"/>
                    <a:pt x="25706" y="22003"/>
                    <a:pt x="25730" y="22801"/>
                  </a:cubicBezTo>
                  <a:lnTo>
                    <a:pt x="25730" y="23134"/>
                  </a:lnTo>
                  <a:cubicBezTo>
                    <a:pt x="25361" y="23146"/>
                    <a:pt x="25004" y="23158"/>
                    <a:pt x="24646" y="23158"/>
                  </a:cubicBezTo>
                  <a:cubicBezTo>
                    <a:pt x="24682" y="21146"/>
                    <a:pt x="24706" y="19158"/>
                    <a:pt x="24742" y="17205"/>
                  </a:cubicBezTo>
                  <a:close/>
                  <a:moveTo>
                    <a:pt x="27063" y="17205"/>
                  </a:moveTo>
                  <a:cubicBezTo>
                    <a:pt x="27099" y="19158"/>
                    <a:pt x="27123" y="21146"/>
                    <a:pt x="27159" y="23123"/>
                  </a:cubicBezTo>
                  <a:cubicBezTo>
                    <a:pt x="26949" y="23150"/>
                    <a:pt x="26744" y="23162"/>
                    <a:pt x="26538" y="23162"/>
                  </a:cubicBezTo>
                  <a:cubicBezTo>
                    <a:pt x="26393" y="23162"/>
                    <a:pt x="26247" y="23156"/>
                    <a:pt x="26099" y="23146"/>
                  </a:cubicBezTo>
                  <a:cubicBezTo>
                    <a:pt x="26123" y="21158"/>
                    <a:pt x="26158" y="19158"/>
                    <a:pt x="26194" y="17205"/>
                  </a:cubicBezTo>
                  <a:close/>
                  <a:moveTo>
                    <a:pt x="18431" y="23361"/>
                  </a:moveTo>
                  <a:lnTo>
                    <a:pt x="18431" y="23373"/>
                  </a:lnTo>
                  <a:lnTo>
                    <a:pt x="18431" y="24456"/>
                  </a:lnTo>
                  <a:cubicBezTo>
                    <a:pt x="16881" y="24399"/>
                    <a:pt x="15323" y="24350"/>
                    <a:pt x="13573" y="24350"/>
                  </a:cubicBezTo>
                  <a:cubicBezTo>
                    <a:pt x="13119" y="24350"/>
                    <a:pt x="12652" y="24353"/>
                    <a:pt x="12169" y="24361"/>
                  </a:cubicBezTo>
                  <a:lnTo>
                    <a:pt x="12169" y="23468"/>
                  </a:lnTo>
                  <a:cubicBezTo>
                    <a:pt x="14514" y="23432"/>
                    <a:pt x="16479" y="23396"/>
                    <a:pt x="18431" y="23361"/>
                  </a:cubicBezTo>
                  <a:close/>
                  <a:moveTo>
                    <a:pt x="18443" y="24813"/>
                  </a:moveTo>
                  <a:lnTo>
                    <a:pt x="18443" y="25897"/>
                  </a:lnTo>
                  <a:cubicBezTo>
                    <a:pt x="16884" y="25840"/>
                    <a:pt x="15264" y="25791"/>
                    <a:pt x="13667" y="25791"/>
                  </a:cubicBezTo>
                  <a:cubicBezTo>
                    <a:pt x="13253" y="25791"/>
                    <a:pt x="12840" y="25794"/>
                    <a:pt x="12431" y="25801"/>
                  </a:cubicBezTo>
                  <a:cubicBezTo>
                    <a:pt x="12431" y="25730"/>
                    <a:pt x="12383" y="25671"/>
                    <a:pt x="12383" y="25611"/>
                  </a:cubicBezTo>
                  <a:cubicBezTo>
                    <a:pt x="12383" y="25385"/>
                    <a:pt x="12431" y="25147"/>
                    <a:pt x="12431" y="24909"/>
                  </a:cubicBezTo>
                  <a:lnTo>
                    <a:pt x="18443" y="24813"/>
                  </a:lnTo>
                  <a:close/>
                  <a:moveTo>
                    <a:pt x="6299" y="24813"/>
                  </a:moveTo>
                  <a:lnTo>
                    <a:pt x="6299" y="25909"/>
                  </a:lnTo>
                  <a:cubicBezTo>
                    <a:pt x="4785" y="25844"/>
                    <a:pt x="3271" y="25801"/>
                    <a:pt x="1740" y="25801"/>
                  </a:cubicBezTo>
                  <a:cubicBezTo>
                    <a:pt x="1285" y="25801"/>
                    <a:pt x="828" y="25805"/>
                    <a:pt x="370" y="25813"/>
                  </a:cubicBezTo>
                  <a:cubicBezTo>
                    <a:pt x="370" y="25754"/>
                    <a:pt x="370" y="25706"/>
                    <a:pt x="370" y="25659"/>
                  </a:cubicBezTo>
                  <a:cubicBezTo>
                    <a:pt x="370" y="25409"/>
                    <a:pt x="358" y="25170"/>
                    <a:pt x="358" y="24920"/>
                  </a:cubicBezTo>
                  <a:lnTo>
                    <a:pt x="6299" y="24813"/>
                  </a:lnTo>
                  <a:close/>
                  <a:moveTo>
                    <a:pt x="24313" y="1"/>
                  </a:moveTo>
                  <a:lnTo>
                    <a:pt x="23944" y="322"/>
                  </a:lnTo>
                  <a:cubicBezTo>
                    <a:pt x="23920" y="1929"/>
                    <a:pt x="23908" y="3513"/>
                    <a:pt x="23872" y="5073"/>
                  </a:cubicBezTo>
                  <a:lnTo>
                    <a:pt x="23003" y="5073"/>
                  </a:lnTo>
                  <a:cubicBezTo>
                    <a:pt x="22991" y="5037"/>
                    <a:pt x="22991" y="5001"/>
                    <a:pt x="22991" y="4966"/>
                  </a:cubicBezTo>
                  <a:cubicBezTo>
                    <a:pt x="22980" y="3751"/>
                    <a:pt x="22968" y="2561"/>
                    <a:pt x="22956" y="1346"/>
                  </a:cubicBezTo>
                  <a:lnTo>
                    <a:pt x="22479" y="1787"/>
                  </a:lnTo>
                  <a:cubicBezTo>
                    <a:pt x="22468" y="2894"/>
                    <a:pt x="22444" y="3906"/>
                    <a:pt x="22432" y="5073"/>
                  </a:cubicBezTo>
                  <a:lnTo>
                    <a:pt x="21563" y="5073"/>
                  </a:lnTo>
                  <a:cubicBezTo>
                    <a:pt x="21551" y="4299"/>
                    <a:pt x="21539" y="3549"/>
                    <a:pt x="21527" y="2751"/>
                  </a:cubicBezTo>
                  <a:lnTo>
                    <a:pt x="21015" y="3287"/>
                  </a:lnTo>
                  <a:cubicBezTo>
                    <a:pt x="21003" y="3906"/>
                    <a:pt x="20991" y="4537"/>
                    <a:pt x="20979" y="5168"/>
                  </a:cubicBezTo>
                  <a:lnTo>
                    <a:pt x="20086" y="5168"/>
                  </a:lnTo>
                  <a:lnTo>
                    <a:pt x="20086" y="4942"/>
                  </a:lnTo>
                  <a:lnTo>
                    <a:pt x="20086" y="4239"/>
                  </a:lnTo>
                  <a:lnTo>
                    <a:pt x="19539" y="4727"/>
                  </a:lnTo>
                  <a:lnTo>
                    <a:pt x="19539" y="5061"/>
                  </a:lnTo>
                  <a:lnTo>
                    <a:pt x="19158" y="5061"/>
                  </a:lnTo>
                  <a:lnTo>
                    <a:pt x="18824" y="5454"/>
                  </a:lnTo>
                  <a:cubicBezTo>
                    <a:pt x="20440" y="5517"/>
                    <a:pt x="21953" y="5589"/>
                    <a:pt x="23626" y="5589"/>
                  </a:cubicBezTo>
                  <a:cubicBezTo>
                    <a:pt x="23852" y="5589"/>
                    <a:pt x="24081" y="5588"/>
                    <a:pt x="24313" y="5585"/>
                  </a:cubicBezTo>
                  <a:lnTo>
                    <a:pt x="24313" y="6478"/>
                  </a:lnTo>
                  <a:lnTo>
                    <a:pt x="18443" y="6585"/>
                  </a:lnTo>
                  <a:lnTo>
                    <a:pt x="18443" y="5978"/>
                  </a:lnTo>
                  <a:lnTo>
                    <a:pt x="18074" y="6394"/>
                  </a:lnTo>
                  <a:cubicBezTo>
                    <a:pt x="18098" y="8014"/>
                    <a:pt x="18074" y="9371"/>
                    <a:pt x="18098" y="11335"/>
                  </a:cubicBezTo>
                  <a:lnTo>
                    <a:pt x="17014" y="11335"/>
                  </a:lnTo>
                  <a:cubicBezTo>
                    <a:pt x="17074" y="9764"/>
                    <a:pt x="17110" y="8621"/>
                    <a:pt x="17110" y="7311"/>
                  </a:cubicBezTo>
                  <a:lnTo>
                    <a:pt x="17110" y="7311"/>
                  </a:lnTo>
                  <a:lnTo>
                    <a:pt x="16586" y="7787"/>
                  </a:lnTo>
                  <a:lnTo>
                    <a:pt x="16586" y="8252"/>
                  </a:lnTo>
                  <a:cubicBezTo>
                    <a:pt x="16598" y="9121"/>
                    <a:pt x="16645" y="10061"/>
                    <a:pt x="16669" y="10919"/>
                  </a:cubicBezTo>
                  <a:lnTo>
                    <a:pt x="16669" y="11335"/>
                  </a:lnTo>
                  <a:lnTo>
                    <a:pt x="15562" y="11335"/>
                  </a:lnTo>
                  <a:cubicBezTo>
                    <a:pt x="15598" y="10157"/>
                    <a:pt x="15621" y="9597"/>
                    <a:pt x="15645" y="8776"/>
                  </a:cubicBezTo>
                  <a:lnTo>
                    <a:pt x="15645" y="8776"/>
                  </a:lnTo>
                  <a:lnTo>
                    <a:pt x="15169" y="9216"/>
                  </a:lnTo>
                  <a:cubicBezTo>
                    <a:pt x="15181" y="9764"/>
                    <a:pt x="15205" y="10371"/>
                    <a:pt x="15217" y="10919"/>
                  </a:cubicBezTo>
                  <a:lnTo>
                    <a:pt x="15217" y="11335"/>
                  </a:lnTo>
                  <a:lnTo>
                    <a:pt x="14145" y="11335"/>
                  </a:lnTo>
                  <a:cubicBezTo>
                    <a:pt x="14145" y="10943"/>
                    <a:pt x="14157" y="10597"/>
                    <a:pt x="14157" y="10264"/>
                  </a:cubicBezTo>
                  <a:lnTo>
                    <a:pt x="14157" y="10264"/>
                  </a:lnTo>
                  <a:lnTo>
                    <a:pt x="13764" y="10621"/>
                  </a:lnTo>
                  <a:cubicBezTo>
                    <a:pt x="13764" y="10704"/>
                    <a:pt x="13764" y="10859"/>
                    <a:pt x="13776" y="10943"/>
                  </a:cubicBezTo>
                  <a:cubicBezTo>
                    <a:pt x="13776" y="11026"/>
                    <a:pt x="13776" y="10943"/>
                    <a:pt x="13776" y="11335"/>
                  </a:cubicBezTo>
                  <a:lnTo>
                    <a:pt x="13181" y="11335"/>
                  </a:lnTo>
                  <a:lnTo>
                    <a:pt x="12895" y="11585"/>
                  </a:lnTo>
                  <a:cubicBezTo>
                    <a:pt x="14717" y="11562"/>
                    <a:pt x="16479" y="11443"/>
                    <a:pt x="18443" y="11407"/>
                  </a:cubicBezTo>
                  <a:lnTo>
                    <a:pt x="18443" y="12467"/>
                  </a:lnTo>
                  <a:lnTo>
                    <a:pt x="12562" y="12359"/>
                  </a:lnTo>
                  <a:lnTo>
                    <a:pt x="12562" y="11955"/>
                  </a:lnTo>
                  <a:lnTo>
                    <a:pt x="12085" y="12359"/>
                  </a:lnTo>
                  <a:cubicBezTo>
                    <a:pt x="12061" y="13955"/>
                    <a:pt x="11942" y="15634"/>
                    <a:pt x="11907" y="17205"/>
                  </a:cubicBezTo>
                  <a:lnTo>
                    <a:pt x="11049" y="17205"/>
                  </a:lnTo>
                  <a:cubicBezTo>
                    <a:pt x="11026" y="16026"/>
                    <a:pt x="11002" y="14633"/>
                    <a:pt x="10990" y="13371"/>
                  </a:cubicBezTo>
                  <a:lnTo>
                    <a:pt x="10514" y="13848"/>
                  </a:lnTo>
                  <a:cubicBezTo>
                    <a:pt x="10502" y="14955"/>
                    <a:pt x="10478" y="16026"/>
                    <a:pt x="10466" y="17193"/>
                  </a:cubicBezTo>
                  <a:lnTo>
                    <a:pt x="9585" y="17193"/>
                  </a:lnTo>
                  <a:cubicBezTo>
                    <a:pt x="9573" y="17122"/>
                    <a:pt x="9573" y="17050"/>
                    <a:pt x="9573" y="16979"/>
                  </a:cubicBezTo>
                  <a:cubicBezTo>
                    <a:pt x="9573" y="16253"/>
                    <a:pt x="9561" y="15503"/>
                    <a:pt x="9549" y="14776"/>
                  </a:cubicBezTo>
                  <a:lnTo>
                    <a:pt x="9049" y="15312"/>
                  </a:lnTo>
                  <a:cubicBezTo>
                    <a:pt x="9037" y="15931"/>
                    <a:pt x="9025" y="16419"/>
                    <a:pt x="9013" y="17193"/>
                  </a:cubicBezTo>
                  <a:lnTo>
                    <a:pt x="8156" y="17193"/>
                  </a:lnTo>
                  <a:cubicBezTo>
                    <a:pt x="8156" y="16812"/>
                    <a:pt x="8132" y="16527"/>
                    <a:pt x="8132" y="16217"/>
                  </a:cubicBezTo>
                  <a:lnTo>
                    <a:pt x="7585" y="16777"/>
                  </a:lnTo>
                  <a:lnTo>
                    <a:pt x="7585" y="17193"/>
                  </a:lnTo>
                  <a:lnTo>
                    <a:pt x="7180" y="17193"/>
                  </a:lnTo>
                  <a:lnTo>
                    <a:pt x="6739" y="17515"/>
                  </a:lnTo>
                  <a:cubicBezTo>
                    <a:pt x="8573" y="17550"/>
                    <a:pt x="10597" y="17550"/>
                    <a:pt x="12169" y="17574"/>
                  </a:cubicBezTo>
                  <a:lnTo>
                    <a:pt x="12169" y="18432"/>
                  </a:lnTo>
                  <a:lnTo>
                    <a:pt x="6299" y="18539"/>
                  </a:lnTo>
                  <a:lnTo>
                    <a:pt x="6299" y="17943"/>
                  </a:lnTo>
                  <a:lnTo>
                    <a:pt x="6013" y="18253"/>
                  </a:lnTo>
                  <a:cubicBezTo>
                    <a:pt x="6037" y="19860"/>
                    <a:pt x="6096" y="21515"/>
                    <a:pt x="6132" y="23075"/>
                  </a:cubicBezTo>
                  <a:lnTo>
                    <a:pt x="5037" y="23075"/>
                  </a:lnTo>
                  <a:cubicBezTo>
                    <a:pt x="5096" y="21896"/>
                    <a:pt x="5132" y="20467"/>
                    <a:pt x="5144" y="19158"/>
                  </a:cubicBezTo>
                  <a:lnTo>
                    <a:pt x="5144" y="19158"/>
                  </a:lnTo>
                  <a:lnTo>
                    <a:pt x="4620" y="19694"/>
                  </a:lnTo>
                  <a:lnTo>
                    <a:pt x="4620" y="20241"/>
                  </a:lnTo>
                  <a:cubicBezTo>
                    <a:pt x="4632" y="21087"/>
                    <a:pt x="4668" y="21908"/>
                    <a:pt x="4692" y="22753"/>
                  </a:cubicBezTo>
                  <a:lnTo>
                    <a:pt x="4692" y="23075"/>
                  </a:lnTo>
                  <a:lnTo>
                    <a:pt x="3596" y="23075"/>
                  </a:lnTo>
                  <a:cubicBezTo>
                    <a:pt x="3632" y="22289"/>
                    <a:pt x="3656" y="21456"/>
                    <a:pt x="3679" y="20634"/>
                  </a:cubicBezTo>
                  <a:lnTo>
                    <a:pt x="3679" y="20634"/>
                  </a:lnTo>
                  <a:lnTo>
                    <a:pt x="3203" y="21110"/>
                  </a:lnTo>
                  <a:cubicBezTo>
                    <a:pt x="3215" y="21658"/>
                    <a:pt x="3239" y="22194"/>
                    <a:pt x="3251" y="22742"/>
                  </a:cubicBezTo>
                  <a:lnTo>
                    <a:pt x="3251" y="23075"/>
                  </a:lnTo>
                  <a:lnTo>
                    <a:pt x="2167" y="23075"/>
                  </a:lnTo>
                  <a:cubicBezTo>
                    <a:pt x="2167" y="22682"/>
                    <a:pt x="2179" y="22444"/>
                    <a:pt x="2191" y="22111"/>
                  </a:cubicBezTo>
                  <a:lnTo>
                    <a:pt x="2191" y="22111"/>
                  </a:lnTo>
                  <a:lnTo>
                    <a:pt x="1786" y="22515"/>
                  </a:lnTo>
                  <a:cubicBezTo>
                    <a:pt x="1786" y="22611"/>
                    <a:pt x="1786" y="22706"/>
                    <a:pt x="1798" y="22789"/>
                  </a:cubicBezTo>
                  <a:cubicBezTo>
                    <a:pt x="1810" y="22884"/>
                    <a:pt x="1798" y="22992"/>
                    <a:pt x="1798" y="23087"/>
                  </a:cubicBezTo>
                  <a:cubicBezTo>
                    <a:pt x="1596" y="23123"/>
                    <a:pt x="1393" y="23134"/>
                    <a:pt x="1191" y="23134"/>
                  </a:cubicBezTo>
                  <a:lnTo>
                    <a:pt x="834" y="23456"/>
                  </a:lnTo>
                  <a:cubicBezTo>
                    <a:pt x="2656" y="23420"/>
                    <a:pt x="4334" y="23396"/>
                    <a:pt x="6299" y="23361"/>
                  </a:cubicBezTo>
                  <a:lnTo>
                    <a:pt x="6299" y="24432"/>
                  </a:lnTo>
                  <a:lnTo>
                    <a:pt x="417" y="24325"/>
                  </a:lnTo>
                  <a:lnTo>
                    <a:pt x="417" y="23920"/>
                  </a:lnTo>
                  <a:lnTo>
                    <a:pt x="36" y="24289"/>
                  </a:lnTo>
                  <a:cubicBezTo>
                    <a:pt x="24" y="24932"/>
                    <a:pt x="0" y="25432"/>
                    <a:pt x="0" y="26206"/>
                  </a:cubicBezTo>
                  <a:lnTo>
                    <a:pt x="6644" y="26206"/>
                  </a:lnTo>
                  <a:cubicBezTo>
                    <a:pt x="6644" y="25813"/>
                    <a:pt x="6644" y="25266"/>
                    <a:pt x="6632" y="24801"/>
                  </a:cubicBezTo>
                  <a:cubicBezTo>
                    <a:pt x="6620" y="24325"/>
                    <a:pt x="6597" y="23849"/>
                    <a:pt x="6573" y="23385"/>
                  </a:cubicBezTo>
                  <a:lnTo>
                    <a:pt x="6573" y="23075"/>
                  </a:lnTo>
                  <a:lnTo>
                    <a:pt x="7680" y="23075"/>
                  </a:lnTo>
                  <a:cubicBezTo>
                    <a:pt x="7680" y="23861"/>
                    <a:pt x="7620" y="24420"/>
                    <a:pt x="7620" y="25063"/>
                  </a:cubicBezTo>
                  <a:cubicBezTo>
                    <a:pt x="7620" y="25444"/>
                    <a:pt x="7609" y="25813"/>
                    <a:pt x="7609" y="26206"/>
                  </a:cubicBezTo>
                  <a:lnTo>
                    <a:pt x="8097" y="26206"/>
                  </a:lnTo>
                  <a:cubicBezTo>
                    <a:pt x="8097" y="25813"/>
                    <a:pt x="8097" y="25242"/>
                    <a:pt x="8085" y="24766"/>
                  </a:cubicBezTo>
                  <a:cubicBezTo>
                    <a:pt x="8085" y="24313"/>
                    <a:pt x="8037" y="23825"/>
                    <a:pt x="8025" y="23373"/>
                  </a:cubicBezTo>
                  <a:lnTo>
                    <a:pt x="8025" y="23075"/>
                  </a:lnTo>
                  <a:lnTo>
                    <a:pt x="9109" y="23075"/>
                  </a:lnTo>
                  <a:cubicBezTo>
                    <a:pt x="9097" y="24254"/>
                    <a:pt x="9073" y="25028"/>
                    <a:pt x="9061" y="26194"/>
                  </a:cubicBezTo>
                  <a:lnTo>
                    <a:pt x="9549" y="26194"/>
                  </a:lnTo>
                  <a:cubicBezTo>
                    <a:pt x="9537" y="25028"/>
                    <a:pt x="9514" y="24170"/>
                    <a:pt x="9490" y="23146"/>
                  </a:cubicBezTo>
                  <a:cubicBezTo>
                    <a:pt x="9681" y="23121"/>
                    <a:pt x="9873" y="23109"/>
                    <a:pt x="10064" y="23109"/>
                  </a:cubicBezTo>
                  <a:cubicBezTo>
                    <a:pt x="10230" y="23109"/>
                    <a:pt x="10396" y="23118"/>
                    <a:pt x="10561" y="23134"/>
                  </a:cubicBezTo>
                  <a:cubicBezTo>
                    <a:pt x="10537" y="24158"/>
                    <a:pt x="10526" y="25028"/>
                    <a:pt x="10514" y="26194"/>
                  </a:cubicBezTo>
                  <a:lnTo>
                    <a:pt x="11002" y="26194"/>
                  </a:lnTo>
                  <a:cubicBezTo>
                    <a:pt x="11002" y="25813"/>
                    <a:pt x="10990" y="25206"/>
                    <a:pt x="10978" y="24706"/>
                  </a:cubicBezTo>
                  <a:cubicBezTo>
                    <a:pt x="10978" y="24266"/>
                    <a:pt x="10942" y="23789"/>
                    <a:pt x="10918" y="23349"/>
                  </a:cubicBezTo>
                  <a:lnTo>
                    <a:pt x="10918" y="23075"/>
                  </a:lnTo>
                  <a:lnTo>
                    <a:pt x="12002" y="23075"/>
                  </a:lnTo>
                  <a:cubicBezTo>
                    <a:pt x="11990" y="24254"/>
                    <a:pt x="11978" y="25028"/>
                    <a:pt x="11954" y="26194"/>
                  </a:cubicBezTo>
                  <a:lnTo>
                    <a:pt x="18598" y="26194"/>
                  </a:lnTo>
                  <a:cubicBezTo>
                    <a:pt x="18598" y="25813"/>
                    <a:pt x="18586" y="25051"/>
                    <a:pt x="18586" y="24468"/>
                  </a:cubicBezTo>
                  <a:cubicBezTo>
                    <a:pt x="18586" y="24099"/>
                    <a:pt x="18550" y="23706"/>
                    <a:pt x="18538" y="23337"/>
                  </a:cubicBezTo>
                  <a:lnTo>
                    <a:pt x="18538" y="23063"/>
                  </a:lnTo>
                  <a:lnTo>
                    <a:pt x="19646" y="23063"/>
                  </a:lnTo>
                  <a:cubicBezTo>
                    <a:pt x="19646" y="23849"/>
                    <a:pt x="19586" y="24408"/>
                    <a:pt x="19586" y="25063"/>
                  </a:cubicBezTo>
                  <a:cubicBezTo>
                    <a:pt x="19586" y="25432"/>
                    <a:pt x="19574" y="25801"/>
                    <a:pt x="19562" y="26194"/>
                  </a:cubicBezTo>
                  <a:lnTo>
                    <a:pt x="20062" y="26194"/>
                  </a:lnTo>
                  <a:cubicBezTo>
                    <a:pt x="20062" y="25813"/>
                    <a:pt x="20062" y="25230"/>
                    <a:pt x="20051" y="24742"/>
                  </a:cubicBezTo>
                  <a:cubicBezTo>
                    <a:pt x="20051" y="24301"/>
                    <a:pt x="20003" y="23813"/>
                    <a:pt x="19979" y="23361"/>
                  </a:cubicBezTo>
                  <a:lnTo>
                    <a:pt x="19979" y="23063"/>
                  </a:lnTo>
                  <a:lnTo>
                    <a:pt x="21075" y="23063"/>
                  </a:lnTo>
                  <a:cubicBezTo>
                    <a:pt x="21051" y="24242"/>
                    <a:pt x="21039" y="25016"/>
                    <a:pt x="21027" y="26182"/>
                  </a:cubicBezTo>
                  <a:lnTo>
                    <a:pt x="21515" y="26182"/>
                  </a:lnTo>
                  <a:cubicBezTo>
                    <a:pt x="21491" y="25016"/>
                    <a:pt x="21479" y="24230"/>
                    <a:pt x="21456" y="23063"/>
                  </a:cubicBezTo>
                  <a:lnTo>
                    <a:pt x="22515" y="23063"/>
                  </a:lnTo>
                  <a:cubicBezTo>
                    <a:pt x="22503" y="24242"/>
                    <a:pt x="22491" y="25016"/>
                    <a:pt x="22468" y="26182"/>
                  </a:cubicBezTo>
                  <a:lnTo>
                    <a:pt x="22956" y="26182"/>
                  </a:lnTo>
                  <a:cubicBezTo>
                    <a:pt x="22944" y="25016"/>
                    <a:pt x="22920" y="24158"/>
                    <a:pt x="22908" y="23134"/>
                  </a:cubicBezTo>
                  <a:cubicBezTo>
                    <a:pt x="23099" y="23109"/>
                    <a:pt x="23291" y="23097"/>
                    <a:pt x="23480" y="23097"/>
                  </a:cubicBezTo>
                  <a:cubicBezTo>
                    <a:pt x="23645" y="23097"/>
                    <a:pt x="23807" y="23106"/>
                    <a:pt x="23968" y="23123"/>
                  </a:cubicBezTo>
                  <a:cubicBezTo>
                    <a:pt x="23956" y="24147"/>
                    <a:pt x="23932" y="25016"/>
                    <a:pt x="23920" y="26182"/>
                  </a:cubicBezTo>
                  <a:lnTo>
                    <a:pt x="29790" y="26182"/>
                  </a:lnTo>
                  <a:lnTo>
                    <a:pt x="29790" y="25885"/>
                  </a:lnTo>
                  <a:cubicBezTo>
                    <a:pt x="28245" y="25828"/>
                    <a:pt x="26938" y="25794"/>
                    <a:pt x="25493" y="25794"/>
                  </a:cubicBezTo>
                  <a:cubicBezTo>
                    <a:pt x="25111" y="25794"/>
                    <a:pt x="24721" y="25797"/>
                    <a:pt x="24313" y="25801"/>
                  </a:cubicBezTo>
                  <a:lnTo>
                    <a:pt x="24313" y="24909"/>
                  </a:lnTo>
                  <a:cubicBezTo>
                    <a:pt x="26266" y="24885"/>
                    <a:pt x="27837" y="24849"/>
                    <a:pt x="29790" y="24825"/>
                  </a:cubicBezTo>
                  <a:lnTo>
                    <a:pt x="29790" y="24420"/>
                  </a:lnTo>
                  <a:cubicBezTo>
                    <a:pt x="27837" y="24385"/>
                    <a:pt x="26266" y="24349"/>
                    <a:pt x="24313" y="24325"/>
                  </a:cubicBezTo>
                  <a:lnTo>
                    <a:pt x="24313" y="23456"/>
                  </a:lnTo>
                  <a:cubicBezTo>
                    <a:pt x="26266" y="23432"/>
                    <a:pt x="27837" y="23396"/>
                    <a:pt x="29790" y="23361"/>
                  </a:cubicBezTo>
                  <a:lnTo>
                    <a:pt x="29790" y="23063"/>
                  </a:lnTo>
                  <a:lnTo>
                    <a:pt x="28968" y="23063"/>
                  </a:lnTo>
                  <a:cubicBezTo>
                    <a:pt x="29052" y="21110"/>
                    <a:pt x="29099" y="19158"/>
                    <a:pt x="29064" y="17193"/>
                  </a:cubicBezTo>
                  <a:lnTo>
                    <a:pt x="29790" y="17193"/>
                  </a:lnTo>
                  <a:lnTo>
                    <a:pt x="29790" y="16800"/>
                  </a:lnTo>
                  <a:cubicBezTo>
                    <a:pt x="27837" y="16765"/>
                    <a:pt x="26147" y="16741"/>
                    <a:pt x="24289" y="16705"/>
                  </a:cubicBezTo>
                  <a:cubicBezTo>
                    <a:pt x="24289" y="16431"/>
                    <a:pt x="24265" y="16134"/>
                    <a:pt x="24265" y="15836"/>
                  </a:cubicBezTo>
                  <a:lnTo>
                    <a:pt x="29790" y="15753"/>
                  </a:lnTo>
                  <a:lnTo>
                    <a:pt x="29790" y="15360"/>
                  </a:lnTo>
                  <a:cubicBezTo>
                    <a:pt x="28303" y="15314"/>
                    <a:pt x="27038" y="15276"/>
                    <a:pt x="25657" y="15276"/>
                  </a:cubicBezTo>
                  <a:cubicBezTo>
                    <a:pt x="25223" y="15276"/>
                    <a:pt x="24779" y="15280"/>
                    <a:pt x="24313" y="15288"/>
                  </a:cubicBezTo>
                  <a:lnTo>
                    <a:pt x="24313" y="14383"/>
                  </a:lnTo>
                  <a:cubicBezTo>
                    <a:pt x="24361" y="14372"/>
                    <a:pt x="24420" y="14360"/>
                    <a:pt x="24480" y="14360"/>
                  </a:cubicBezTo>
                  <a:cubicBezTo>
                    <a:pt x="25873" y="14348"/>
                    <a:pt x="27242" y="14348"/>
                    <a:pt x="28635" y="14324"/>
                  </a:cubicBezTo>
                  <a:cubicBezTo>
                    <a:pt x="29028" y="14324"/>
                    <a:pt x="29397" y="14300"/>
                    <a:pt x="29790" y="14276"/>
                  </a:cubicBezTo>
                  <a:lnTo>
                    <a:pt x="29790" y="13919"/>
                  </a:lnTo>
                  <a:cubicBezTo>
                    <a:pt x="28294" y="13864"/>
                    <a:pt x="27021" y="13824"/>
                    <a:pt x="25630" y="13824"/>
                  </a:cubicBezTo>
                  <a:cubicBezTo>
                    <a:pt x="25205" y="13824"/>
                    <a:pt x="24770" y="13827"/>
                    <a:pt x="24313" y="13836"/>
                  </a:cubicBezTo>
                  <a:lnTo>
                    <a:pt x="24313" y="12943"/>
                  </a:lnTo>
                  <a:cubicBezTo>
                    <a:pt x="26266" y="12907"/>
                    <a:pt x="27837" y="12883"/>
                    <a:pt x="29790" y="12848"/>
                  </a:cubicBezTo>
                  <a:lnTo>
                    <a:pt x="29790" y="12455"/>
                  </a:lnTo>
                  <a:cubicBezTo>
                    <a:pt x="27837" y="12419"/>
                    <a:pt x="26266" y="12383"/>
                    <a:pt x="24313" y="12359"/>
                  </a:cubicBezTo>
                  <a:lnTo>
                    <a:pt x="24313" y="11490"/>
                  </a:lnTo>
                  <a:cubicBezTo>
                    <a:pt x="26266" y="11466"/>
                    <a:pt x="27837" y="11431"/>
                    <a:pt x="29790" y="11395"/>
                  </a:cubicBezTo>
                  <a:lnTo>
                    <a:pt x="29790" y="11145"/>
                  </a:lnTo>
                  <a:cubicBezTo>
                    <a:pt x="29744" y="11147"/>
                    <a:pt x="29697" y="11148"/>
                    <a:pt x="29651" y="11148"/>
                  </a:cubicBezTo>
                  <a:cubicBezTo>
                    <a:pt x="29411" y="11148"/>
                    <a:pt x="29172" y="11121"/>
                    <a:pt x="28933" y="11062"/>
                  </a:cubicBezTo>
                  <a:cubicBezTo>
                    <a:pt x="29016" y="9097"/>
                    <a:pt x="29099" y="7013"/>
                    <a:pt x="29064" y="5061"/>
                  </a:cubicBezTo>
                  <a:lnTo>
                    <a:pt x="29790" y="5061"/>
                  </a:lnTo>
                  <a:lnTo>
                    <a:pt x="29790" y="4835"/>
                  </a:lnTo>
                  <a:cubicBezTo>
                    <a:pt x="27837" y="4799"/>
                    <a:pt x="26266" y="4775"/>
                    <a:pt x="24313" y="4739"/>
                  </a:cubicBezTo>
                  <a:lnTo>
                    <a:pt x="24313" y="3882"/>
                  </a:lnTo>
                  <a:cubicBezTo>
                    <a:pt x="26266" y="3846"/>
                    <a:pt x="27837" y="3811"/>
                    <a:pt x="29790" y="3787"/>
                  </a:cubicBezTo>
                  <a:lnTo>
                    <a:pt x="29790" y="3406"/>
                  </a:lnTo>
                  <a:cubicBezTo>
                    <a:pt x="28245" y="3349"/>
                    <a:pt x="26938" y="3315"/>
                    <a:pt x="25493" y="3315"/>
                  </a:cubicBezTo>
                  <a:cubicBezTo>
                    <a:pt x="25111" y="3315"/>
                    <a:pt x="24721" y="3318"/>
                    <a:pt x="24313" y="3323"/>
                  </a:cubicBezTo>
                  <a:lnTo>
                    <a:pt x="24313" y="2430"/>
                  </a:lnTo>
                  <a:cubicBezTo>
                    <a:pt x="26266" y="2394"/>
                    <a:pt x="27837" y="2370"/>
                    <a:pt x="29790" y="2334"/>
                  </a:cubicBezTo>
                  <a:lnTo>
                    <a:pt x="29790" y="1953"/>
                  </a:lnTo>
                  <a:cubicBezTo>
                    <a:pt x="28245" y="1897"/>
                    <a:pt x="26938" y="1863"/>
                    <a:pt x="25493" y="1863"/>
                  </a:cubicBezTo>
                  <a:cubicBezTo>
                    <a:pt x="25111" y="1863"/>
                    <a:pt x="24721" y="1865"/>
                    <a:pt x="24313" y="1870"/>
                  </a:cubicBezTo>
                  <a:lnTo>
                    <a:pt x="24313" y="977"/>
                  </a:lnTo>
                  <a:lnTo>
                    <a:pt x="29790" y="906"/>
                  </a:lnTo>
                  <a:lnTo>
                    <a:pt x="29790" y="513"/>
                  </a:lnTo>
                  <a:cubicBezTo>
                    <a:pt x="29004" y="489"/>
                    <a:pt x="28099" y="465"/>
                    <a:pt x="27254" y="453"/>
                  </a:cubicBezTo>
                  <a:cubicBezTo>
                    <a:pt x="26924" y="449"/>
                    <a:pt x="26618" y="448"/>
                    <a:pt x="26311" y="448"/>
                  </a:cubicBezTo>
                  <a:cubicBezTo>
                    <a:pt x="25699" y="448"/>
                    <a:pt x="25091" y="453"/>
                    <a:pt x="24313" y="453"/>
                  </a:cubicBezTo>
                  <a:lnTo>
                    <a:pt x="243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rot="-5400000">
              <a:off x="5780074" y="1350392"/>
              <a:ext cx="20281" cy="38572"/>
            </a:xfrm>
            <a:custGeom>
              <a:avLst/>
              <a:gdLst/>
              <a:ahLst/>
              <a:cxnLst/>
              <a:rect l="l" t="t" r="r" b="b"/>
              <a:pathLst>
                <a:path w="489" h="930" extrusionOk="0">
                  <a:moveTo>
                    <a:pt x="465" y="1"/>
                  </a:moveTo>
                  <a:lnTo>
                    <a:pt x="1" y="477"/>
                  </a:lnTo>
                  <a:lnTo>
                    <a:pt x="1" y="929"/>
                  </a:lnTo>
                  <a:lnTo>
                    <a:pt x="489" y="929"/>
                  </a:lnTo>
                  <a:cubicBezTo>
                    <a:pt x="489" y="536"/>
                    <a:pt x="477" y="310"/>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2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2">
  <p:cSld name="CUSTOM_4_1">
    <p:spTree>
      <p:nvGrpSpPr>
        <p:cNvPr id="1" name="Shape 531"/>
        <p:cNvGrpSpPr/>
        <p:nvPr/>
      </p:nvGrpSpPr>
      <p:grpSpPr>
        <a:xfrm>
          <a:off x="0" y="0"/>
          <a:ext cx="0" cy="0"/>
          <a:chOff x="0" y="0"/>
          <a:chExt cx="0" cy="0"/>
        </a:xfrm>
      </p:grpSpPr>
      <p:sp>
        <p:nvSpPr>
          <p:cNvPr id="532" name="Google Shape;532;p25"/>
          <p:cNvSpPr/>
          <p:nvPr/>
        </p:nvSpPr>
        <p:spPr>
          <a:xfrm>
            <a:off x="100" y="1708300"/>
            <a:ext cx="9144000" cy="172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rot="-5400000" flipH="1">
            <a:off x="1634086" y="99"/>
            <a:ext cx="2115000" cy="2115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0" y="3028625"/>
            <a:ext cx="2115000" cy="2115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txBox="1">
            <a:spLocks noGrp="1"/>
          </p:cNvSpPr>
          <p:nvPr>
            <p:ph type="title"/>
          </p:nvPr>
        </p:nvSpPr>
        <p:spPr>
          <a:xfrm>
            <a:off x="4190400" y="1943074"/>
            <a:ext cx="4410900" cy="1457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11400">
                <a:solidFill>
                  <a:schemeClr val="lt1"/>
                </a:solidFill>
              </a:defRPr>
            </a:lvl1pPr>
            <a:lvl2pPr lvl="1" algn="r" rtl="0">
              <a:spcBef>
                <a:spcPts val="0"/>
              </a:spcBef>
              <a:spcAft>
                <a:spcPts val="0"/>
              </a:spcAft>
              <a:buClr>
                <a:schemeClr val="lt1"/>
              </a:buClr>
              <a:buSzPts val="4200"/>
              <a:buNone/>
              <a:defRPr sz="4200">
                <a:solidFill>
                  <a:schemeClr val="lt1"/>
                </a:solidFill>
              </a:defRPr>
            </a:lvl2pPr>
            <a:lvl3pPr lvl="2" algn="r" rtl="0">
              <a:spcBef>
                <a:spcPts val="0"/>
              </a:spcBef>
              <a:spcAft>
                <a:spcPts val="0"/>
              </a:spcAft>
              <a:buClr>
                <a:schemeClr val="lt1"/>
              </a:buClr>
              <a:buSzPts val="4200"/>
              <a:buNone/>
              <a:defRPr sz="4200">
                <a:solidFill>
                  <a:schemeClr val="lt1"/>
                </a:solidFill>
              </a:defRPr>
            </a:lvl3pPr>
            <a:lvl4pPr lvl="3" algn="r" rtl="0">
              <a:spcBef>
                <a:spcPts val="0"/>
              </a:spcBef>
              <a:spcAft>
                <a:spcPts val="0"/>
              </a:spcAft>
              <a:buClr>
                <a:schemeClr val="lt1"/>
              </a:buClr>
              <a:buSzPts val="4200"/>
              <a:buNone/>
              <a:defRPr sz="4200">
                <a:solidFill>
                  <a:schemeClr val="lt1"/>
                </a:solidFill>
              </a:defRPr>
            </a:lvl4pPr>
            <a:lvl5pPr lvl="4" algn="r" rtl="0">
              <a:spcBef>
                <a:spcPts val="0"/>
              </a:spcBef>
              <a:spcAft>
                <a:spcPts val="0"/>
              </a:spcAft>
              <a:buClr>
                <a:schemeClr val="lt1"/>
              </a:buClr>
              <a:buSzPts val="4200"/>
              <a:buNone/>
              <a:defRPr sz="4200">
                <a:solidFill>
                  <a:schemeClr val="lt1"/>
                </a:solidFill>
              </a:defRPr>
            </a:lvl5pPr>
            <a:lvl6pPr lvl="5" algn="r" rtl="0">
              <a:spcBef>
                <a:spcPts val="0"/>
              </a:spcBef>
              <a:spcAft>
                <a:spcPts val="0"/>
              </a:spcAft>
              <a:buClr>
                <a:schemeClr val="lt1"/>
              </a:buClr>
              <a:buSzPts val="4200"/>
              <a:buNone/>
              <a:defRPr sz="4200">
                <a:solidFill>
                  <a:schemeClr val="lt1"/>
                </a:solidFill>
              </a:defRPr>
            </a:lvl6pPr>
            <a:lvl7pPr lvl="6" algn="r" rtl="0">
              <a:spcBef>
                <a:spcPts val="0"/>
              </a:spcBef>
              <a:spcAft>
                <a:spcPts val="0"/>
              </a:spcAft>
              <a:buClr>
                <a:schemeClr val="lt1"/>
              </a:buClr>
              <a:buSzPts val="4200"/>
              <a:buNone/>
              <a:defRPr sz="4200">
                <a:solidFill>
                  <a:schemeClr val="lt1"/>
                </a:solidFill>
              </a:defRPr>
            </a:lvl7pPr>
            <a:lvl8pPr lvl="7" algn="r" rtl="0">
              <a:spcBef>
                <a:spcPts val="0"/>
              </a:spcBef>
              <a:spcAft>
                <a:spcPts val="0"/>
              </a:spcAft>
              <a:buClr>
                <a:schemeClr val="lt1"/>
              </a:buClr>
              <a:buSzPts val="4200"/>
              <a:buNone/>
              <a:defRPr sz="4200">
                <a:solidFill>
                  <a:schemeClr val="lt1"/>
                </a:solidFill>
              </a:defRPr>
            </a:lvl8pPr>
            <a:lvl9pPr lvl="8" algn="r" rtl="0">
              <a:spcBef>
                <a:spcPts val="0"/>
              </a:spcBef>
              <a:spcAft>
                <a:spcPts val="0"/>
              </a:spcAft>
              <a:buClr>
                <a:schemeClr val="lt1"/>
              </a:buClr>
              <a:buSzPts val="4200"/>
              <a:buNone/>
              <a:defRPr sz="4200">
                <a:solidFill>
                  <a:schemeClr val="lt1"/>
                </a:solidFill>
              </a:defRPr>
            </a:lvl9pPr>
          </a:lstStyle>
          <a:p>
            <a:endParaRPr/>
          </a:p>
        </p:txBody>
      </p:sp>
      <p:sp>
        <p:nvSpPr>
          <p:cNvPr id="537" name="Google Shape;537;p25"/>
          <p:cNvSpPr txBox="1">
            <a:spLocks noGrp="1"/>
          </p:cNvSpPr>
          <p:nvPr>
            <p:ph type="subTitle" idx="1"/>
          </p:nvPr>
        </p:nvSpPr>
        <p:spPr>
          <a:xfrm>
            <a:off x="4275750" y="3652384"/>
            <a:ext cx="4240200" cy="7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5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grpSp>
        <p:nvGrpSpPr>
          <p:cNvPr id="538" name="Google Shape;538;p25"/>
          <p:cNvGrpSpPr/>
          <p:nvPr/>
        </p:nvGrpSpPr>
        <p:grpSpPr>
          <a:xfrm rot="-5400000">
            <a:off x="2298009" y="25980"/>
            <a:ext cx="1457743" cy="1443829"/>
            <a:chOff x="498850" y="-2262376"/>
            <a:chExt cx="1482350" cy="1468350"/>
          </a:xfrm>
        </p:grpSpPr>
        <p:sp>
          <p:nvSpPr>
            <p:cNvPr id="539" name="Google Shape;539;p25"/>
            <p:cNvSpPr/>
            <p:nvPr/>
          </p:nvSpPr>
          <p:spPr>
            <a:xfrm>
              <a:off x="1742175" y="-2262376"/>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567625" y="-2037651"/>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498850" y="-837801"/>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542"/>
        <p:cNvGrpSpPr/>
        <p:nvPr/>
      </p:nvGrpSpPr>
      <p:grpSpPr>
        <a:xfrm>
          <a:off x="0" y="0"/>
          <a:ext cx="0" cy="0"/>
          <a:chOff x="0" y="0"/>
          <a:chExt cx="0" cy="0"/>
        </a:xfrm>
      </p:grpSpPr>
      <p:sp>
        <p:nvSpPr>
          <p:cNvPr id="543" name="Google Shape;543;p2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545" name="Google Shape;545;p26"/>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26"/>
          <p:cNvGrpSpPr/>
          <p:nvPr/>
        </p:nvGrpSpPr>
        <p:grpSpPr>
          <a:xfrm rot="-5400000">
            <a:off x="7935331" y="96836"/>
            <a:ext cx="1107019" cy="1096564"/>
            <a:chOff x="498850" y="3224050"/>
            <a:chExt cx="1482350" cy="1468350"/>
          </a:xfrm>
        </p:grpSpPr>
        <p:sp>
          <p:nvSpPr>
            <p:cNvPr id="547" name="Google Shape;547;p2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552"/>
        <p:cNvGrpSpPr/>
        <p:nvPr/>
      </p:nvGrpSpPr>
      <p:grpSpPr>
        <a:xfrm>
          <a:off x="0" y="0"/>
          <a:ext cx="0" cy="0"/>
          <a:chOff x="0" y="0"/>
          <a:chExt cx="0" cy="0"/>
        </a:xfrm>
      </p:grpSpPr>
      <p:sp>
        <p:nvSpPr>
          <p:cNvPr id="553" name="Google Shape;553;p2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grpSp>
        <p:nvGrpSpPr>
          <p:cNvPr id="555" name="Google Shape;555;p27"/>
          <p:cNvGrpSpPr/>
          <p:nvPr/>
        </p:nvGrpSpPr>
        <p:grpSpPr>
          <a:xfrm>
            <a:off x="2" y="0"/>
            <a:ext cx="9144000" cy="5143500"/>
            <a:chOff x="2" y="0"/>
            <a:chExt cx="9144000" cy="5143500"/>
          </a:xfrm>
        </p:grpSpPr>
        <p:sp>
          <p:nvSpPr>
            <p:cNvPr id="556" name="Google Shape;556;p27"/>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27"/>
            <p:cNvGrpSpPr/>
            <p:nvPr/>
          </p:nvGrpSpPr>
          <p:grpSpPr>
            <a:xfrm rot="-5400000">
              <a:off x="7935331" y="96836"/>
              <a:ext cx="1107019" cy="1096564"/>
              <a:chOff x="498850" y="3224050"/>
              <a:chExt cx="1482350" cy="1468350"/>
            </a:xfrm>
          </p:grpSpPr>
          <p:sp>
            <p:nvSpPr>
              <p:cNvPr id="558" name="Google Shape;558;p2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27"/>
            <p:cNvGrpSpPr/>
            <p:nvPr/>
          </p:nvGrpSpPr>
          <p:grpSpPr>
            <a:xfrm>
              <a:off x="270392" y="4282054"/>
              <a:ext cx="603122" cy="585781"/>
              <a:chOff x="546392" y="539692"/>
              <a:chExt cx="603122" cy="585781"/>
            </a:xfrm>
          </p:grpSpPr>
          <p:sp>
            <p:nvSpPr>
              <p:cNvPr id="564" name="Google Shape;564;p27"/>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1" name="Shape 566"/>
        <p:cNvGrpSpPr/>
        <p:nvPr/>
      </p:nvGrpSpPr>
      <p:grpSpPr>
        <a:xfrm>
          <a:off x="0" y="0"/>
          <a:ext cx="0" cy="0"/>
          <a:chOff x="0" y="0"/>
          <a:chExt cx="0" cy="0"/>
        </a:xfrm>
      </p:grpSpPr>
      <p:grpSp>
        <p:nvGrpSpPr>
          <p:cNvPr id="567" name="Google Shape;567;p28"/>
          <p:cNvGrpSpPr/>
          <p:nvPr/>
        </p:nvGrpSpPr>
        <p:grpSpPr>
          <a:xfrm>
            <a:off x="0" y="0"/>
            <a:ext cx="9144034" cy="5143500"/>
            <a:chOff x="0" y="0"/>
            <a:chExt cx="9144034" cy="5143500"/>
          </a:xfrm>
        </p:grpSpPr>
        <p:grpSp>
          <p:nvGrpSpPr>
            <p:cNvPr id="568" name="Google Shape;568;p28"/>
            <p:cNvGrpSpPr/>
            <p:nvPr/>
          </p:nvGrpSpPr>
          <p:grpSpPr>
            <a:xfrm>
              <a:off x="6363590" y="2389147"/>
              <a:ext cx="2780444" cy="2754184"/>
              <a:chOff x="498850" y="3224050"/>
              <a:chExt cx="1482350" cy="1468350"/>
            </a:xfrm>
          </p:grpSpPr>
          <p:sp>
            <p:nvSpPr>
              <p:cNvPr id="569" name="Google Shape;569;p2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8"/>
            <p:cNvSpPr/>
            <p:nvPr/>
          </p:nvSpPr>
          <p:spPr>
            <a:xfrm rot="10800000" flipH="1">
              <a:off x="75" y="0"/>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8"/>
            <p:cNvGrpSpPr/>
            <p:nvPr/>
          </p:nvGrpSpPr>
          <p:grpSpPr>
            <a:xfrm rot="10800000">
              <a:off x="7953291" y="282899"/>
              <a:ext cx="885900" cy="885900"/>
              <a:chOff x="713388" y="3717894"/>
              <a:chExt cx="885900" cy="885900"/>
            </a:xfrm>
          </p:grpSpPr>
          <p:grpSp>
            <p:nvGrpSpPr>
              <p:cNvPr id="574" name="Google Shape;574;p28"/>
              <p:cNvGrpSpPr/>
              <p:nvPr/>
            </p:nvGrpSpPr>
            <p:grpSpPr>
              <a:xfrm>
                <a:off x="1139136" y="3851384"/>
                <a:ext cx="454563" cy="703194"/>
                <a:chOff x="1139136" y="3851384"/>
                <a:chExt cx="454563" cy="703194"/>
              </a:xfrm>
            </p:grpSpPr>
            <p:sp>
              <p:nvSpPr>
                <p:cNvPr id="575" name="Google Shape;575;p2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1" name="Google Shape;581;p2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582" name="Google Shape;582;p2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583" name="Google Shape;583;p2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rot="-5400000">
              <a:off x="-2348100" y="2470025"/>
              <a:ext cx="4899600" cy="203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28"/>
            <p:cNvGrpSpPr/>
            <p:nvPr/>
          </p:nvGrpSpPr>
          <p:grpSpPr>
            <a:xfrm rot="10800000">
              <a:off x="414" y="432"/>
              <a:ext cx="2100935" cy="2081092"/>
              <a:chOff x="498850" y="3224050"/>
              <a:chExt cx="1482350" cy="1468350"/>
            </a:xfrm>
          </p:grpSpPr>
          <p:sp>
            <p:nvSpPr>
              <p:cNvPr id="586" name="Google Shape;586;p2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28"/>
            <p:cNvSpPr/>
            <p:nvPr/>
          </p:nvSpPr>
          <p:spPr>
            <a:xfrm rot="5400000" flipH="1">
              <a:off x="200" y="3912300"/>
              <a:ext cx="1231200" cy="1231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8"/>
          <p:cNvSpPr txBox="1">
            <a:spLocks noGrp="1"/>
          </p:cNvSpPr>
          <p:nvPr>
            <p:ph type="title" hasCustomPrompt="1"/>
          </p:nvPr>
        </p:nvSpPr>
        <p:spPr>
          <a:xfrm>
            <a:off x="2780400" y="651583"/>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1" name="Google Shape;591;p28"/>
          <p:cNvSpPr txBox="1">
            <a:spLocks noGrp="1"/>
          </p:cNvSpPr>
          <p:nvPr>
            <p:ph type="subTitle" idx="1"/>
          </p:nvPr>
        </p:nvSpPr>
        <p:spPr>
          <a:xfrm>
            <a:off x="2783100" y="1276583"/>
            <a:ext cx="3577800" cy="49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592" name="Google Shape;592;p28"/>
          <p:cNvSpPr txBox="1">
            <a:spLocks noGrp="1"/>
          </p:cNvSpPr>
          <p:nvPr>
            <p:ph type="title" idx="2" hasCustomPrompt="1"/>
          </p:nvPr>
        </p:nvSpPr>
        <p:spPr>
          <a:xfrm>
            <a:off x="2780400" y="3501783"/>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3" name="Google Shape;593;p28"/>
          <p:cNvSpPr txBox="1">
            <a:spLocks noGrp="1"/>
          </p:cNvSpPr>
          <p:nvPr>
            <p:ph type="subTitle" idx="3"/>
          </p:nvPr>
        </p:nvSpPr>
        <p:spPr>
          <a:xfrm>
            <a:off x="2783100" y="4126783"/>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594" name="Google Shape;594;p28"/>
          <p:cNvSpPr txBox="1">
            <a:spLocks noGrp="1"/>
          </p:cNvSpPr>
          <p:nvPr>
            <p:ph type="title" idx="4" hasCustomPrompt="1"/>
          </p:nvPr>
        </p:nvSpPr>
        <p:spPr>
          <a:xfrm>
            <a:off x="2780400" y="2076633"/>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5" name="Google Shape;595;p28"/>
          <p:cNvSpPr txBox="1">
            <a:spLocks noGrp="1"/>
          </p:cNvSpPr>
          <p:nvPr>
            <p:ph type="subTitle" idx="5"/>
          </p:nvPr>
        </p:nvSpPr>
        <p:spPr>
          <a:xfrm>
            <a:off x="2783100" y="2701683"/>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CUSTOM_1_1_2">
    <p:spTree>
      <p:nvGrpSpPr>
        <p:cNvPr id="1" name="Shape 596"/>
        <p:cNvGrpSpPr/>
        <p:nvPr/>
      </p:nvGrpSpPr>
      <p:grpSpPr>
        <a:xfrm>
          <a:off x="0" y="0"/>
          <a:ext cx="0" cy="0"/>
          <a:chOff x="0" y="0"/>
          <a:chExt cx="0" cy="0"/>
        </a:xfrm>
      </p:grpSpPr>
      <p:grpSp>
        <p:nvGrpSpPr>
          <p:cNvPr id="597" name="Google Shape;597;p29"/>
          <p:cNvGrpSpPr/>
          <p:nvPr/>
        </p:nvGrpSpPr>
        <p:grpSpPr>
          <a:xfrm>
            <a:off x="336" y="3065377"/>
            <a:ext cx="2097841" cy="2078019"/>
            <a:chOff x="-2893619" y="3584571"/>
            <a:chExt cx="1118431" cy="1107863"/>
          </a:xfrm>
        </p:grpSpPr>
        <p:sp>
          <p:nvSpPr>
            <p:cNvPr id="598" name="Google Shape;598;p29"/>
            <p:cNvSpPr/>
            <p:nvPr/>
          </p:nvSpPr>
          <p:spPr>
            <a:xfrm flipH="1">
              <a:off x="-2893581" y="3584571"/>
              <a:ext cx="180344" cy="152956"/>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2893619" y="3754119"/>
              <a:ext cx="1066542" cy="93831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1792730" y="4659370"/>
              <a:ext cx="17542" cy="33028"/>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29"/>
          <p:cNvSpPr/>
          <p:nvPr/>
        </p:nvSpPr>
        <p:spPr>
          <a:xfrm rot="-5400000" flipH="1">
            <a:off x="7512300" y="150"/>
            <a:ext cx="1631700" cy="16314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29"/>
          <p:cNvGrpSpPr/>
          <p:nvPr/>
        </p:nvGrpSpPr>
        <p:grpSpPr>
          <a:xfrm rot="10800000">
            <a:off x="7912829" y="430"/>
            <a:ext cx="1231192" cy="1219580"/>
            <a:chOff x="-4470226" y="3831906"/>
            <a:chExt cx="868688" cy="860495"/>
          </a:xfrm>
        </p:grpSpPr>
        <p:sp>
          <p:nvSpPr>
            <p:cNvPr id="603" name="Google Shape;603;p29"/>
            <p:cNvSpPr/>
            <p:nvPr/>
          </p:nvSpPr>
          <p:spPr>
            <a:xfrm flipH="1">
              <a:off x="-4470226" y="3831906"/>
              <a:ext cx="140069" cy="118797"/>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4470197" y="3963602"/>
              <a:ext cx="828355" cy="728764"/>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3615163" y="4666750"/>
              <a:ext cx="13625" cy="25652"/>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9"/>
          <p:cNvSpPr/>
          <p:nvPr/>
        </p:nvSpPr>
        <p:spPr>
          <a:xfrm rot="10800000" flipH="1">
            <a:off x="200" y="-5416"/>
            <a:ext cx="2081400" cy="2081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txBox="1">
            <a:spLocks noGrp="1"/>
          </p:cNvSpPr>
          <p:nvPr>
            <p:ph type="title" hasCustomPrompt="1"/>
          </p:nvPr>
        </p:nvSpPr>
        <p:spPr>
          <a:xfrm>
            <a:off x="952050" y="296212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08" name="Google Shape;608;p29"/>
          <p:cNvSpPr txBox="1">
            <a:spLocks noGrp="1"/>
          </p:cNvSpPr>
          <p:nvPr>
            <p:ph type="subTitle" idx="1"/>
          </p:nvPr>
        </p:nvSpPr>
        <p:spPr>
          <a:xfrm>
            <a:off x="954750" y="3587127"/>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09" name="Google Shape;609;p29"/>
          <p:cNvSpPr txBox="1">
            <a:spLocks noGrp="1"/>
          </p:cNvSpPr>
          <p:nvPr>
            <p:ph type="title" idx="2" hasCustomPrompt="1"/>
          </p:nvPr>
        </p:nvSpPr>
        <p:spPr>
          <a:xfrm>
            <a:off x="4608750" y="296212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10" name="Google Shape;610;p29"/>
          <p:cNvSpPr txBox="1">
            <a:spLocks noGrp="1"/>
          </p:cNvSpPr>
          <p:nvPr>
            <p:ph type="subTitle" idx="3"/>
          </p:nvPr>
        </p:nvSpPr>
        <p:spPr>
          <a:xfrm>
            <a:off x="4611450" y="3615452"/>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11" name="Google Shape;611;p29"/>
          <p:cNvSpPr txBox="1">
            <a:spLocks noGrp="1"/>
          </p:cNvSpPr>
          <p:nvPr>
            <p:ph type="title" idx="4" hasCustomPrompt="1"/>
          </p:nvPr>
        </p:nvSpPr>
        <p:spPr>
          <a:xfrm>
            <a:off x="952050" y="115117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12" name="Google Shape;612;p29"/>
          <p:cNvSpPr txBox="1">
            <a:spLocks noGrp="1"/>
          </p:cNvSpPr>
          <p:nvPr>
            <p:ph type="subTitle" idx="5"/>
          </p:nvPr>
        </p:nvSpPr>
        <p:spPr>
          <a:xfrm>
            <a:off x="954750" y="1776227"/>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613" name="Google Shape;613;p29"/>
          <p:cNvSpPr txBox="1">
            <a:spLocks noGrp="1"/>
          </p:cNvSpPr>
          <p:nvPr>
            <p:ph type="title" idx="6" hasCustomPrompt="1"/>
          </p:nvPr>
        </p:nvSpPr>
        <p:spPr>
          <a:xfrm>
            <a:off x="4608750" y="1151177"/>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14" name="Google Shape;614;p29"/>
          <p:cNvSpPr txBox="1">
            <a:spLocks noGrp="1"/>
          </p:cNvSpPr>
          <p:nvPr>
            <p:ph type="subTitle" idx="7"/>
          </p:nvPr>
        </p:nvSpPr>
        <p:spPr>
          <a:xfrm>
            <a:off x="4611450" y="1776177"/>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grpSp>
        <p:nvGrpSpPr>
          <p:cNvPr id="615" name="Google Shape;615;p29"/>
          <p:cNvGrpSpPr/>
          <p:nvPr/>
        </p:nvGrpSpPr>
        <p:grpSpPr>
          <a:xfrm>
            <a:off x="10305" y="425"/>
            <a:ext cx="1631344" cy="1646890"/>
            <a:chOff x="-2888304" y="3586789"/>
            <a:chExt cx="869726" cy="878014"/>
          </a:xfrm>
        </p:grpSpPr>
        <p:sp>
          <p:nvSpPr>
            <p:cNvPr id="616" name="Google Shape;616;p29"/>
            <p:cNvSpPr/>
            <p:nvPr/>
          </p:nvSpPr>
          <p:spPr>
            <a:xfrm rot="5400000" flipH="1">
              <a:off x="-2149403" y="3597539"/>
              <a:ext cx="141575" cy="120074"/>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rot="5400000" flipH="1">
              <a:off x="-2938616" y="3637137"/>
              <a:ext cx="837260" cy="736599"/>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rot="5400000" flipH="1">
              <a:off x="-2882226" y="4444953"/>
              <a:ext cx="13771" cy="25928"/>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29"/>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2">
  <p:cSld name="CUSTOM_1_1_2_1">
    <p:spTree>
      <p:nvGrpSpPr>
        <p:cNvPr id="1" name="Shape 620"/>
        <p:cNvGrpSpPr/>
        <p:nvPr/>
      </p:nvGrpSpPr>
      <p:grpSpPr>
        <a:xfrm>
          <a:off x="0" y="0"/>
          <a:ext cx="0" cy="0"/>
          <a:chOff x="0" y="0"/>
          <a:chExt cx="0" cy="0"/>
        </a:xfrm>
      </p:grpSpPr>
      <p:grpSp>
        <p:nvGrpSpPr>
          <p:cNvPr id="621" name="Google Shape;621;p30"/>
          <p:cNvGrpSpPr/>
          <p:nvPr/>
        </p:nvGrpSpPr>
        <p:grpSpPr>
          <a:xfrm>
            <a:off x="253" y="2816577"/>
            <a:ext cx="2349152" cy="2326956"/>
            <a:chOff x="-2893619" y="3584571"/>
            <a:chExt cx="1118431" cy="1107863"/>
          </a:xfrm>
        </p:grpSpPr>
        <p:sp>
          <p:nvSpPr>
            <p:cNvPr id="622" name="Google Shape;622;p30"/>
            <p:cNvSpPr/>
            <p:nvPr/>
          </p:nvSpPr>
          <p:spPr>
            <a:xfrm flipH="1">
              <a:off x="-2893581" y="3584571"/>
              <a:ext cx="180344" cy="152956"/>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flipH="1">
              <a:off x="-2893619" y="3754119"/>
              <a:ext cx="1066542" cy="93831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flipH="1">
              <a:off x="-1792730" y="4659370"/>
              <a:ext cx="17542" cy="33028"/>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30"/>
          <p:cNvSpPr/>
          <p:nvPr/>
        </p:nvSpPr>
        <p:spPr>
          <a:xfrm rot="-5400000" flipH="1">
            <a:off x="6740503" y="-145800"/>
            <a:ext cx="2257500" cy="25491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0"/>
          <p:cNvGrpSpPr/>
          <p:nvPr/>
        </p:nvGrpSpPr>
        <p:grpSpPr>
          <a:xfrm rot="10800000">
            <a:off x="6978222" y="734"/>
            <a:ext cx="2165639" cy="1899630"/>
            <a:chOff x="-4470226" y="3831906"/>
            <a:chExt cx="868688" cy="860495"/>
          </a:xfrm>
        </p:grpSpPr>
        <p:sp>
          <p:nvSpPr>
            <p:cNvPr id="627" name="Google Shape;627;p30"/>
            <p:cNvSpPr/>
            <p:nvPr/>
          </p:nvSpPr>
          <p:spPr>
            <a:xfrm flipH="1">
              <a:off x="-4470226" y="3831906"/>
              <a:ext cx="140069" cy="118797"/>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flipH="1">
              <a:off x="-4470197" y="3963602"/>
              <a:ext cx="828355" cy="728764"/>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flipH="1">
              <a:off x="-3615163" y="4666750"/>
              <a:ext cx="13625" cy="25652"/>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0"/>
          <p:cNvSpPr txBox="1">
            <a:spLocks noGrp="1"/>
          </p:cNvSpPr>
          <p:nvPr>
            <p:ph type="title" hasCustomPrompt="1"/>
          </p:nvPr>
        </p:nvSpPr>
        <p:spPr>
          <a:xfrm>
            <a:off x="4821228" y="2227314"/>
            <a:ext cx="2040900" cy="68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31" name="Google Shape;631;p30"/>
          <p:cNvSpPr txBox="1">
            <a:spLocks noGrp="1"/>
          </p:cNvSpPr>
          <p:nvPr>
            <p:ph type="title" idx="2" hasCustomPrompt="1"/>
          </p:nvPr>
        </p:nvSpPr>
        <p:spPr>
          <a:xfrm>
            <a:off x="2271713" y="1151175"/>
            <a:ext cx="2040900" cy="68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32" name="Google Shape;632;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txBox="1">
            <a:spLocks noGrp="1"/>
          </p:cNvSpPr>
          <p:nvPr>
            <p:ph type="title" idx="3"/>
          </p:nvPr>
        </p:nvSpPr>
        <p:spPr>
          <a:xfrm>
            <a:off x="4846238" y="2955825"/>
            <a:ext cx="20409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634" name="Google Shape;634;p30"/>
          <p:cNvSpPr txBox="1">
            <a:spLocks noGrp="1"/>
          </p:cNvSpPr>
          <p:nvPr>
            <p:ph type="title" idx="4"/>
          </p:nvPr>
        </p:nvSpPr>
        <p:spPr>
          <a:xfrm>
            <a:off x="4846238" y="3431360"/>
            <a:ext cx="2040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635" name="Google Shape;635;p30"/>
          <p:cNvSpPr txBox="1">
            <a:spLocks noGrp="1"/>
          </p:cNvSpPr>
          <p:nvPr>
            <p:ph type="title" idx="5"/>
          </p:nvPr>
        </p:nvSpPr>
        <p:spPr>
          <a:xfrm>
            <a:off x="2256865" y="1872898"/>
            <a:ext cx="20412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636" name="Google Shape;636;p30"/>
          <p:cNvSpPr txBox="1">
            <a:spLocks noGrp="1"/>
          </p:cNvSpPr>
          <p:nvPr>
            <p:ph type="title" idx="6"/>
          </p:nvPr>
        </p:nvSpPr>
        <p:spPr>
          <a:xfrm>
            <a:off x="2256943" y="2347799"/>
            <a:ext cx="2040900" cy="753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3">
  <p:cSld name="CUSTOM_17">
    <p:spTree>
      <p:nvGrpSpPr>
        <p:cNvPr id="1" name="Shape 637"/>
        <p:cNvGrpSpPr/>
        <p:nvPr/>
      </p:nvGrpSpPr>
      <p:grpSpPr>
        <a:xfrm>
          <a:off x="0" y="0"/>
          <a:ext cx="0" cy="0"/>
          <a:chOff x="0" y="0"/>
          <a:chExt cx="0" cy="0"/>
        </a:xfrm>
      </p:grpSpPr>
      <p:sp>
        <p:nvSpPr>
          <p:cNvPr id="638" name="Google Shape;638;p31"/>
          <p:cNvSpPr txBox="1">
            <a:spLocks noGrp="1"/>
          </p:cNvSpPr>
          <p:nvPr>
            <p:ph type="title" hasCustomPrompt="1"/>
          </p:nvPr>
        </p:nvSpPr>
        <p:spPr>
          <a:xfrm>
            <a:off x="999275" y="1711250"/>
            <a:ext cx="6993300" cy="17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9" name="Google Shape;639;p31"/>
          <p:cNvSpPr txBox="1">
            <a:spLocks noGrp="1"/>
          </p:cNvSpPr>
          <p:nvPr>
            <p:ph type="body" idx="1"/>
          </p:nvPr>
        </p:nvSpPr>
        <p:spPr>
          <a:xfrm>
            <a:off x="1650150" y="3695855"/>
            <a:ext cx="5843700" cy="496800"/>
          </a:xfrm>
          <a:prstGeom prst="rect">
            <a:avLst/>
          </a:prstGeom>
        </p:spPr>
        <p:txBody>
          <a:bodyPr spcFirstLastPara="1" wrap="square" lIns="91425" tIns="91425" rIns="91425" bIns="91425" anchor="t" anchorCtr="0">
            <a:noAutofit/>
          </a:bodyPr>
          <a:lstStyle>
            <a:lvl1pPr marL="457200" lvl="0" indent="-323850" algn="ctr" rtl="0">
              <a:spcBef>
                <a:spcPts val="0"/>
              </a:spcBef>
              <a:spcAft>
                <a:spcPts val="0"/>
              </a:spcAft>
              <a:buSzPts val="1500"/>
              <a:buChar char="●"/>
              <a:defRPr sz="1800"/>
            </a:lvl1pPr>
            <a:lvl2pPr marL="914400" lvl="1" indent="-323850" algn="ctr" rtl="0">
              <a:spcBef>
                <a:spcPts val="0"/>
              </a:spcBef>
              <a:spcAft>
                <a:spcPts val="0"/>
              </a:spcAft>
              <a:buSzPts val="1500"/>
              <a:buChar char="○"/>
              <a:defRPr/>
            </a:lvl2pPr>
            <a:lvl3pPr marL="1371600" lvl="2" indent="-323850" algn="ctr" rtl="0">
              <a:spcBef>
                <a:spcPts val="0"/>
              </a:spcBef>
              <a:spcAft>
                <a:spcPts val="0"/>
              </a:spcAft>
              <a:buSzPts val="1500"/>
              <a:buChar char="■"/>
              <a:defRPr/>
            </a:lvl3pPr>
            <a:lvl4pPr marL="1828800" lvl="3" indent="-323850" algn="ctr" rtl="0">
              <a:spcBef>
                <a:spcPts val="0"/>
              </a:spcBef>
              <a:spcAft>
                <a:spcPts val="0"/>
              </a:spcAft>
              <a:buSzPts val="1500"/>
              <a:buChar char="●"/>
              <a:defRPr/>
            </a:lvl4pPr>
            <a:lvl5pPr marL="2286000" lvl="4" indent="-323850" algn="ctr" rtl="0">
              <a:spcBef>
                <a:spcPts val="0"/>
              </a:spcBef>
              <a:spcAft>
                <a:spcPts val="0"/>
              </a:spcAft>
              <a:buSzPts val="1500"/>
              <a:buChar char="○"/>
              <a:defRPr/>
            </a:lvl5pPr>
            <a:lvl6pPr marL="2743200" lvl="5" indent="-323850" algn="ctr" rtl="0">
              <a:spcBef>
                <a:spcPts val="0"/>
              </a:spcBef>
              <a:spcAft>
                <a:spcPts val="0"/>
              </a:spcAft>
              <a:buSzPts val="1500"/>
              <a:buChar char="■"/>
              <a:defRPr/>
            </a:lvl6pPr>
            <a:lvl7pPr marL="3200400" lvl="6" indent="-323850" algn="ctr" rtl="0">
              <a:spcBef>
                <a:spcPts val="0"/>
              </a:spcBef>
              <a:spcAft>
                <a:spcPts val="0"/>
              </a:spcAft>
              <a:buSzPts val="1500"/>
              <a:buChar char="●"/>
              <a:defRPr/>
            </a:lvl7pPr>
            <a:lvl8pPr marL="3657600" lvl="7" indent="-323850" algn="ctr" rtl="0">
              <a:spcBef>
                <a:spcPts val="0"/>
              </a:spcBef>
              <a:spcAft>
                <a:spcPts val="0"/>
              </a:spcAft>
              <a:buSzPts val="1500"/>
              <a:buChar char="○"/>
              <a:defRPr/>
            </a:lvl8pPr>
            <a:lvl9pPr marL="4114800" lvl="8" indent="-323850" algn="ctr" rtl="0">
              <a:spcBef>
                <a:spcPts val="0"/>
              </a:spcBef>
              <a:spcAft>
                <a:spcPts val="0"/>
              </a:spcAft>
              <a:buSzPts val="1500"/>
              <a:buChar char="■"/>
              <a:defRPr/>
            </a:lvl9pPr>
          </a:lstStyle>
          <a:p>
            <a:endParaRPr/>
          </a:p>
        </p:txBody>
      </p:sp>
      <p:sp>
        <p:nvSpPr>
          <p:cNvPr id="640" name="Google Shape;640;p31"/>
          <p:cNvSpPr/>
          <p:nvPr/>
        </p:nvSpPr>
        <p:spPr>
          <a:xfrm rot="5400000" flipH="1">
            <a:off x="2" y="3514751"/>
            <a:ext cx="1621800" cy="16218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rot="10800000" flipH="1">
            <a:off x="247" y="2745851"/>
            <a:ext cx="2390700" cy="23907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rot="10800000" flipH="1">
            <a:off x="247" y="2527151"/>
            <a:ext cx="2609400" cy="2609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1"/>
          <p:cNvGrpSpPr/>
          <p:nvPr/>
        </p:nvGrpSpPr>
        <p:grpSpPr>
          <a:xfrm rot="10800000" flipH="1">
            <a:off x="6726851" y="83425"/>
            <a:ext cx="2336480" cy="2313973"/>
            <a:chOff x="498850" y="3224050"/>
            <a:chExt cx="1482350" cy="1468350"/>
          </a:xfrm>
        </p:grpSpPr>
        <p:sp>
          <p:nvSpPr>
            <p:cNvPr id="644" name="Google Shape;644;p3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31"/>
          <p:cNvSpPr/>
          <p:nvPr/>
        </p:nvSpPr>
        <p:spPr>
          <a:xfrm flipH="1">
            <a:off x="6843"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p:cSld name="CUSTOM_1_1_1">
    <p:spTree>
      <p:nvGrpSpPr>
        <p:cNvPr id="1" name="Shape 648"/>
        <p:cNvGrpSpPr/>
        <p:nvPr/>
      </p:nvGrpSpPr>
      <p:grpSpPr>
        <a:xfrm>
          <a:off x="0" y="0"/>
          <a:ext cx="0" cy="0"/>
          <a:chOff x="0" y="0"/>
          <a:chExt cx="0" cy="0"/>
        </a:xfrm>
      </p:grpSpPr>
      <p:grpSp>
        <p:nvGrpSpPr>
          <p:cNvPr id="649" name="Google Shape;649;p32"/>
          <p:cNvGrpSpPr/>
          <p:nvPr/>
        </p:nvGrpSpPr>
        <p:grpSpPr>
          <a:xfrm>
            <a:off x="75" y="-227"/>
            <a:ext cx="9144002" cy="5143727"/>
            <a:chOff x="75" y="-227"/>
            <a:chExt cx="9144002" cy="5143727"/>
          </a:xfrm>
        </p:grpSpPr>
        <p:grpSp>
          <p:nvGrpSpPr>
            <p:cNvPr id="650" name="Google Shape;650;p32"/>
            <p:cNvGrpSpPr/>
            <p:nvPr/>
          </p:nvGrpSpPr>
          <p:grpSpPr>
            <a:xfrm rot="10800000" flipH="1">
              <a:off x="7463462" y="-227"/>
              <a:ext cx="1680392" cy="1664522"/>
              <a:chOff x="498850" y="3224050"/>
              <a:chExt cx="1482350" cy="1468350"/>
            </a:xfrm>
          </p:grpSpPr>
          <p:sp>
            <p:nvSpPr>
              <p:cNvPr id="651" name="Google Shape;651;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2"/>
            <p:cNvSpPr/>
            <p:nvPr/>
          </p:nvSpPr>
          <p:spPr>
            <a:xfrm>
              <a:off x="75" y="0"/>
              <a:ext cx="3022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50050" y="3816950"/>
              <a:ext cx="2865900" cy="125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3787575" y="1570575"/>
              <a:ext cx="5356500" cy="69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2"/>
            <p:cNvGrpSpPr/>
            <p:nvPr/>
          </p:nvGrpSpPr>
          <p:grpSpPr>
            <a:xfrm flipH="1">
              <a:off x="112873" y="2967791"/>
              <a:ext cx="2196102" cy="2175214"/>
              <a:chOff x="498850" y="3224050"/>
              <a:chExt cx="1482350" cy="1468350"/>
            </a:xfrm>
          </p:grpSpPr>
          <p:sp>
            <p:nvSpPr>
              <p:cNvPr id="658" name="Google Shape;65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32"/>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32"/>
          <p:cNvSpPr txBox="1">
            <a:spLocks noGrp="1"/>
          </p:cNvSpPr>
          <p:nvPr>
            <p:ph type="title"/>
          </p:nvPr>
        </p:nvSpPr>
        <p:spPr>
          <a:xfrm>
            <a:off x="4104725" y="1671843"/>
            <a:ext cx="4045200" cy="60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40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63" name="Google Shape;663;p32"/>
          <p:cNvSpPr txBox="1">
            <a:spLocks noGrp="1"/>
          </p:cNvSpPr>
          <p:nvPr>
            <p:ph type="subTitle" idx="1"/>
          </p:nvPr>
        </p:nvSpPr>
        <p:spPr>
          <a:xfrm>
            <a:off x="4104725" y="2320250"/>
            <a:ext cx="4098600" cy="13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p:cSld name="CUSTOM_1_1_1_1">
    <p:spTree>
      <p:nvGrpSpPr>
        <p:cNvPr id="1" name="Shape 664"/>
        <p:cNvGrpSpPr/>
        <p:nvPr/>
      </p:nvGrpSpPr>
      <p:grpSpPr>
        <a:xfrm>
          <a:off x="0" y="0"/>
          <a:ext cx="0" cy="0"/>
          <a:chOff x="0" y="0"/>
          <a:chExt cx="0" cy="0"/>
        </a:xfrm>
      </p:grpSpPr>
      <p:sp>
        <p:nvSpPr>
          <p:cNvPr id="665" name="Google Shape;665;p33"/>
          <p:cNvSpPr/>
          <p:nvPr/>
        </p:nvSpPr>
        <p:spPr>
          <a:xfrm>
            <a:off x="0" y="2115100"/>
            <a:ext cx="9144000" cy="69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rot="5400000" flipH="1">
            <a:off x="5563688" y="1565125"/>
            <a:ext cx="5146800" cy="201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rot="-5400000" flipH="1">
            <a:off x="7029002" y="124"/>
            <a:ext cx="2115000" cy="2115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flipH="1">
            <a:off x="7028752" y="3028650"/>
            <a:ext cx="2115000" cy="2115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77" y="-75"/>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txBox="1">
            <a:spLocks noGrp="1"/>
          </p:cNvSpPr>
          <p:nvPr>
            <p:ph type="title"/>
          </p:nvPr>
        </p:nvSpPr>
        <p:spPr>
          <a:xfrm>
            <a:off x="1132925" y="2216368"/>
            <a:ext cx="4045200" cy="605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200"/>
              <a:buNone/>
              <a:defRPr sz="40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71" name="Google Shape;671;p33"/>
          <p:cNvSpPr txBox="1">
            <a:spLocks noGrp="1"/>
          </p:cNvSpPr>
          <p:nvPr>
            <p:ph type="subTitle" idx="1"/>
          </p:nvPr>
        </p:nvSpPr>
        <p:spPr>
          <a:xfrm>
            <a:off x="1132925" y="3006050"/>
            <a:ext cx="3633900" cy="13764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None/>
              <a:defRPr sz="15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672" name="Google Shape;672;p33"/>
          <p:cNvGrpSpPr/>
          <p:nvPr/>
        </p:nvGrpSpPr>
        <p:grpSpPr>
          <a:xfrm rot="5400000">
            <a:off x="7408220" y="3409601"/>
            <a:ext cx="1622284" cy="1606815"/>
            <a:chOff x="459587" y="-3482949"/>
            <a:chExt cx="1482350" cy="1468350"/>
          </a:xfrm>
        </p:grpSpPr>
        <p:sp>
          <p:nvSpPr>
            <p:cNvPr id="673" name="Google Shape;673;p33"/>
            <p:cNvSpPr/>
            <p:nvPr/>
          </p:nvSpPr>
          <p:spPr>
            <a:xfrm rot="10800000" flipH="1">
              <a:off x="1702912" y="-2217324"/>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rot="10800000" flipH="1">
              <a:off x="528362" y="-3482949"/>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rot="10800000" flipH="1">
              <a:off x="459587" y="-3482949"/>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13">
    <p:spTree>
      <p:nvGrpSpPr>
        <p:cNvPr id="1" name="Shape 676"/>
        <p:cNvGrpSpPr/>
        <p:nvPr/>
      </p:nvGrpSpPr>
      <p:grpSpPr>
        <a:xfrm>
          <a:off x="0" y="0"/>
          <a:ext cx="0" cy="0"/>
          <a:chOff x="0" y="0"/>
          <a:chExt cx="0" cy="0"/>
        </a:xfrm>
      </p:grpSpPr>
      <p:sp>
        <p:nvSpPr>
          <p:cNvPr id="677" name="Google Shape;677;p34"/>
          <p:cNvSpPr/>
          <p:nvPr/>
        </p:nvSpPr>
        <p:spPr>
          <a:xfrm>
            <a:off x="2"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34"/>
          <p:cNvGrpSpPr/>
          <p:nvPr/>
        </p:nvGrpSpPr>
        <p:grpSpPr>
          <a:xfrm rot="-5400000">
            <a:off x="7935331" y="96836"/>
            <a:ext cx="1107019" cy="1096564"/>
            <a:chOff x="498850" y="3224050"/>
            <a:chExt cx="1482350" cy="1468350"/>
          </a:xfrm>
        </p:grpSpPr>
        <p:sp>
          <p:nvSpPr>
            <p:cNvPr id="680" name="Google Shape;680;p3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3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1" y="416894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34"/>
          <p:cNvGrpSpPr/>
          <p:nvPr/>
        </p:nvGrpSpPr>
        <p:grpSpPr>
          <a:xfrm>
            <a:off x="8183517" y="4205854"/>
            <a:ext cx="603122" cy="585781"/>
            <a:chOff x="546392" y="539692"/>
            <a:chExt cx="603122" cy="585781"/>
          </a:xfrm>
        </p:grpSpPr>
        <p:sp>
          <p:nvSpPr>
            <p:cNvPr id="686" name="Google Shape;686;p34"/>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34"/>
          <p:cNvSpPr txBox="1">
            <a:spLocks noGrp="1"/>
          </p:cNvSpPr>
          <p:nvPr>
            <p:ph type="title"/>
          </p:nvPr>
        </p:nvSpPr>
        <p:spPr>
          <a:xfrm>
            <a:off x="1039462" y="1376875"/>
            <a:ext cx="26337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89" name="Google Shape;689;p34"/>
          <p:cNvSpPr txBox="1">
            <a:spLocks noGrp="1"/>
          </p:cNvSpPr>
          <p:nvPr>
            <p:ph type="title" idx="2"/>
          </p:nvPr>
        </p:nvSpPr>
        <p:spPr>
          <a:xfrm>
            <a:off x="1039450" y="1832275"/>
            <a:ext cx="5166300" cy="2300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1200"/>
              <a:buFont typeface="Titillium Web"/>
              <a:buChar char="●"/>
              <a:defRPr sz="12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Char char="○"/>
              <a:defRPr sz="1400">
                <a:latin typeface="Nunito"/>
                <a:ea typeface="Nunito"/>
                <a:cs typeface="Nunito"/>
                <a:sym typeface="Nunito"/>
              </a:defRPr>
            </a:lvl2pPr>
            <a:lvl3pPr lvl="2" rtl="0">
              <a:spcBef>
                <a:spcPts val="0"/>
              </a:spcBef>
              <a:spcAft>
                <a:spcPts val="0"/>
              </a:spcAft>
              <a:buSzPts val="1400"/>
              <a:buFont typeface="Nunito"/>
              <a:buChar char="■"/>
              <a:defRPr sz="1400">
                <a:latin typeface="Nunito"/>
                <a:ea typeface="Nunito"/>
                <a:cs typeface="Nunito"/>
                <a:sym typeface="Nunito"/>
              </a:defRPr>
            </a:lvl3pPr>
            <a:lvl4pPr lvl="3" rtl="0">
              <a:spcBef>
                <a:spcPts val="0"/>
              </a:spcBef>
              <a:spcAft>
                <a:spcPts val="0"/>
              </a:spcAft>
              <a:buSzPts val="1400"/>
              <a:buFont typeface="Nunito"/>
              <a:buChar char="●"/>
              <a:defRPr sz="1400">
                <a:latin typeface="Nunito"/>
                <a:ea typeface="Nunito"/>
                <a:cs typeface="Nunito"/>
                <a:sym typeface="Nunito"/>
              </a:defRPr>
            </a:lvl4pPr>
            <a:lvl5pPr lvl="4" rtl="0">
              <a:spcBef>
                <a:spcPts val="0"/>
              </a:spcBef>
              <a:spcAft>
                <a:spcPts val="0"/>
              </a:spcAft>
              <a:buSzPts val="1400"/>
              <a:buFont typeface="Nunito"/>
              <a:buChar char="○"/>
              <a:defRPr sz="1400">
                <a:latin typeface="Nunito"/>
                <a:ea typeface="Nunito"/>
                <a:cs typeface="Nunito"/>
                <a:sym typeface="Nunito"/>
              </a:defRPr>
            </a:lvl5pPr>
            <a:lvl6pPr lvl="5" rtl="0">
              <a:spcBef>
                <a:spcPts val="0"/>
              </a:spcBef>
              <a:spcAft>
                <a:spcPts val="0"/>
              </a:spcAft>
              <a:buSzPts val="1400"/>
              <a:buFont typeface="Nunito"/>
              <a:buChar char="■"/>
              <a:defRPr sz="1400">
                <a:latin typeface="Nunito"/>
                <a:ea typeface="Nunito"/>
                <a:cs typeface="Nunito"/>
                <a:sym typeface="Nunito"/>
              </a:defRPr>
            </a:lvl6pPr>
            <a:lvl7pPr lvl="6" rtl="0">
              <a:spcBef>
                <a:spcPts val="0"/>
              </a:spcBef>
              <a:spcAft>
                <a:spcPts val="0"/>
              </a:spcAft>
              <a:buSzPts val="1400"/>
              <a:buFont typeface="Nunito"/>
              <a:buChar char="●"/>
              <a:defRPr sz="1400">
                <a:latin typeface="Nunito"/>
                <a:ea typeface="Nunito"/>
                <a:cs typeface="Nunito"/>
                <a:sym typeface="Nunito"/>
              </a:defRPr>
            </a:lvl7pPr>
            <a:lvl8pPr lvl="7" rtl="0">
              <a:spcBef>
                <a:spcPts val="0"/>
              </a:spcBef>
              <a:spcAft>
                <a:spcPts val="0"/>
              </a:spcAft>
              <a:buSzPts val="1400"/>
              <a:buFont typeface="Nunito"/>
              <a:buChar char="○"/>
              <a:defRPr sz="1400">
                <a:latin typeface="Nunito"/>
                <a:ea typeface="Nunito"/>
                <a:cs typeface="Nunito"/>
                <a:sym typeface="Nunito"/>
              </a:defRPr>
            </a:lvl8pPr>
            <a:lvl9pPr lvl="8" rtl="0">
              <a:spcBef>
                <a:spcPts val="0"/>
              </a:spcBef>
              <a:spcAft>
                <a:spcPts val="0"/>
              </a:spcAft>
              <a:buSzPts val="1400"/>
              <a:buFont typeface="Nunito"/>
              <a:buChar char="■"/>
              <a:defRPr sz="1400">
                <a:latin typeface="Nunito"/>
                <a:ea typeface="Nunito"/>
                <a:cs typeface="Nunito"/>
                <a:sym typeface="Nunito"/>
              </a:defRPr>
            </a:lvl9pPr>
          </a:lstStyle>
          <a:p>
            <a:endParaRPr/>
          </a:p>
        </p:txBody>
      </p:sp>
      <p:sp>
        <p:nvSpPr>
          <p:cNvPr id="690" name="Google Shape;690;p34"/>
          <p:cNvSpPr txBox="1">
            <a:spLocks noGrp="1"/>
          </p:cNvSpPr>
          <p:nvPr>
            <p:ph type="title" idx="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13_1">
    <p:spTree>
      <p:nvGrpSpPr>
        <p:cNvPr id="1" name="Shape 691"/>
        <p:cNvGrpSpPr/>
        <p:nvPr/>
      </p:nvGrpSpPr>
      <p:grpSpPr>
        <a:xfrm>
          <a:off x="0" y="0"/>
          <a:ext cx="0" cy="0"/>
          <a:chOff x="0" y="0"/>
          <a:chExt cx="0" cy="0"/>
        </a:xfrm>
      </p:grpSpPr>
      <p:grpSp>
        <p:nvGrpSpPr>
          <p:cNvPr id="692" name="Google Shape;692;p35"/>
          <p:cNvGrpSpPr/>
          <p:nvPr/>
        </p:nvGrpSpPr>
        <p:grpSpPr>
          <a:xfrm>
            <a:off x="0" y="0"/>
            <a:ext cx="9144002" cy="5143500"/>
            <a:chOff x="0" y="0"/>
            <a:chExt cx="9144002" cy="5143500"/>
          </a:xfrm>
        </p:grpSpPr>
        <p:sp>
          <p:nvSpPr>
            <p:cNvPr id="693" name="Google Shape;693;p35"/>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5"/>
            <p:cNvGrpSpPr/>
            <p:nvPr/>
          </p:nvGrpSpPr>
          <p:grpSpPr>
            <a:xfrm rot="-5400000">
              <a:off x="7935331" y="96836"/>
              <a:ext cx="1107019" cy="1096564"/>
              <a:chOff x="498850" y="3224050"/>
              <a:chExt cx="1482350" cy="1468350"/>
            </a:xfrm>
          </p:grpSpPr>
          <p:sp>
            <p:nvSpPr>
              <p:cNvPr id="696" name="Google Shape;696;p3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5"/>
            <p:cNvGrpSpPr/>
            <p:nvPr/>
          </p:nvGrpSpPr>
          <p:grpSpPr>
            <a:xfrm>
              <a:off x="270392" y="4282054"/>
              <a:ext cx="603122" cy="585781"/>
              <a:chOff x="546392" y="539692"/>
              <a:chExt cx="603122" cy="585781"/>
            </a:xfrm>
          </p:grpSpPr>
          <p:sp>
            <p:nvSpPr>
              <p:cNvPr id="702" name="Google Shape;702;p35"/>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4" name="Google Shape;704;p35"/>
          <p:cNvSpPr txBox="1">
            <a:spLocks noGrp="1"/>
          </p:cNvSpPr>
          <p:nvPr>
            <p:ph type="title"/>
          </p:nvPr>
        </p:nvSpPr>
        <p:spPr>
          <a:xfrm>
            <a:off x="713400" y="2393525"/>
            <a:ext cx="3644700" cy="14706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1100"/>
              <a:buFont typeface="Titillium Web"/>
              <a:buChar char="●"/>
              <a:defRPr sz="1400" b="0">
                <a:solidFill>
                  <a:schemeClr val="dk2"/>
                </a:solidFill>
                <a:latin typeface="Titillium Web"/>
                <a:ea typeface="Titillium Web"/>
                <a:cs typeface="Titillium Web"/>
                <a:sym typeface="Titillium Web"/>
              </a:defRPr>
            </a:lvl1pPr>
            <a:lvl2pPr lvl="1" rtl="0">
              <a:spcBef>
                <a:spcPts val="1600"/>
              </a:spcBef>
              <a:spcAft>
                <a:spcPts val="0"/>
              </a:spcAft>
              <a:buClr>
                <a:schemeClr val="dk2"/>
              </a:buClr>
              <a:buSzPts val="1200"/>
              <a:buFont typeface="Titillium Web"/>
              <a:buChar char="○"/>
              <a:defRPr sz="1400">
                <a:latin typeface="Nunito"/>
                <a:ea typeface="Nunito"/>
                <a:cs typeface="Nunito"/>
                <a:sym typeface="Nunito"/>
              </a:defRPr>
            </a:lvl2pPr>
            <a:lvl3pPr lvl="2" rtl="0">
              <a:spcBef>
                <a:spcPts val="0"/>
              </a:spcBef>
              <a:spcAft>
                <a:spcPts val="0"/>
              </a:spcAft>
              <a:buClr>
                <a:schemeClr val="dk2"/>
              </a:buClr>
              <a:buSzPts val="1200"/>
              <a:buFont typeface="Titillium Web"/>
              <a:buChar char="■"/>
              <a:defRPr sz="1400">
                <a:latin typeface="Nunito"/>
                <a:ea typeface="Nunito"/>
                <a:cs typeface="Nunito"/>
                <a:sym typeface="Nunito"/>
              </a:defRPr>
            </a:lvl3pPr>
            <a:lvl4pPr lvl="3" rtl="0">
              <a:spcBef>
                <a:spcPts val="0"/>
              </a:spcBef>
              <a:spcAft>
                <a:spcPts val="0"/>
              </a:spcAft>
              <a:buClr>
                <a:schemeClr val="dk2"/>
              </a:buClr>
              <a:buSzPts val="1200"/>
              <a:buFont typeface="Titillium Web"/>
              <a:buChar char="●"/>
              <a:defRPr sz="1400">
                <a:latin typeface="Nunito"/>
                <a:ea typeface="Nunito"/>
                <a:cs typeface="Nunito"/>
                <a:sym typeface="Nunito"/>
              </a:defRPr>
            </a:lvl4pPr>
            <a:lvl5pPr lvl="4" rtl="0">
              <a:spcBef>
                <a:spcPts val="0"/>
              </a:spcBef>
              <a:spcAft>
                <a:spcPts val="0"/>
              </a:spcAft>
              <a:buClr>
                <a:schemeClr val="dk2"/>
              </a:buClr>
              <a:buSzPts val="1200"/>
              <a:buFont typeface="Titillium Web"/>
              <a:buChar char="○"/>
              <a:defRPr sz="1400">
                <a:latin typeface="Nunito"/>
                <a:ea typeface="Nunito"/>
                <a:cs typeface="Nunito"/>
                <a:sym typeface="Nunito"/>
              </a:defRPr>
            </a:lvl5pPr>
            <a:lvl6pPr lvl="5" rtl="0">
              <a:spcBef>
                <a:spcPts val="0"/>
              </a:spcBef>
              <a:spcAft>
                <a:spcPts val="0"/>
              </a:spcAft>
              <a:buClr>
                <a:schemeClr val="dk2"/>
              </a:buClr>
              <a:buSzPts val="1200"/>
              <a:buFont typeface="Titillium Web"/>
              <a:buChar char="■"/>
              <a:defRPr sz="1400">
                <a:latin typeface="Nunito"/>
                <a:ea typeface="Nunito"/>
                <a:cs typeface="Nunito"/>
                <a:sym typeface="Nunito"/>
              </a:defRPr>
            </a:lvl6pPr>
            <a:lvl7pPr lvl="6" rtl="0">
              <a:spcBef>
                <a:spcPts val="0"/>
              </a:spcBef>
              <a:spcAft>
                <a:spcPts val="0"/>
              </a:spcAft>
              <a:buClr>
                <a:schemeClr val="dk2"/>
              </a:buClr>
              <a:buSzPts val="1200"/>
              <a:buFont typeface="Titillium Web"/>
              <a:buChar char="●"/>
              <a:defRPr sz="1400">
                <a:latin typeface="Nunito"/>
                <a:ea typeface="Nunito"/>
                <a:cs typeface="Nunito"/>
                <a:sym typeface="Nunito"/>
              </a:defRPr>
            </a:lvl7pPr>
            <a:lvl8pPr lvl="7" rtl="0">
              <a:spcBef>
                <a:spcPts val="0"/>
              </a:spcBef>
              <a:spcAft>
                <a:spcPts val="0"/>
              </a:spcAft>
              <a:buClr>
                <a:schemeClr val="dk2"/>
              </a:buClr>
              <a:buSzPts val="1200"/>
              <a:buFont typeface="Titillium Web"/>
              <a:buChar char="○"/>
              <a:defRPr sz="1400">
                <a:latin typeface="Nunito"/>
                <a:ea typeface="Nunito"/>
                <a:cs typeface="Nunito"/>
                <a:sym typeface="Nunito"/>
              </a:defRPr>
            </a:lvl8pPr>
            <a:lvl9pPr lvl="8" rtl="0">
              <a:spcBef>
                <a:spcPts val="0"/>
              </a:spcBef>
              <a:spcAft>
                <a:spcPts val="0"/>
              </a:spcAft>
              <a:buClr>
                <a:schemeClr val="dk2"/>
              </a:buClr>
              <a:buSzPts val="1200"/>
              <a:buFont typeface="Titillium Web"/>
              <a:buChar char="■"/>
              <a:defRPr sz="1400">
                <a:latin typeface="Nunito"/>
                <a:ea typeface="Nunito"/>
                <a:cs typeface="Nunito"/>
                <a:sym typeface="Nunito"/>
              </a:defRPr>
            </a:lvl9pPr>
          </a:lstStyle>
          <a:p>
            <a:endParaRPr/>
          </a:p>
        </p:txBody>
      </p:sp>
      <p:sp>
        <p:nvSpPr>
          <p:cNvPr id="705" name="Google Shape;705;p35"/>
          <p:cNvSpPr txBox="1">
            <a:spLocks noGrp="1"/>
          </p:cNvSpPr>
          <p:nvPr>
            <p:ph type="title" idx="2"/>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06" name="Google Shape;706;p35"/>
          <p:cNvSpPr txBox="1">
            <a:spLocks noGrp="1"/>
          </p:cNvSpPr>
          <p:nvPr>
            <p:ph type="title" idx="3"/>
          </p:nvPr>
        </p:nvSpPr>
        <p:spPr>
          <a:xfrm>
            <a:off x="4785826" y="2393525"/>
            <a:ext cx="3644700" cy="14706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1100"/>
              <a:buFont typeface="Titillium Web"/>
              <a:buChar char="●"/>
              <a:defRPr sz="1400" b="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200"/>
              <a:buFont typeface="Titillium Web"/>
              <a:buChar char="○"/>
              <a:defRPr sz="1400">
                <a:latin typeface="Nunito"/>
                <a:ea typeface="Nunito"/>
                <a:cs typeface="Nunito"/>
                <a:sym typeface="Nunito"/>
              </a:defRPr>
            </a:lvl2pPr>
            <a:lvl3pPr lvl="2" rtl="0">
              <a:spcBef>
                <a:spcPts val="0"/>
              </a:spcBef>
              <a:spcAft>
                <a:spcPts val="0"/>
              </a:spcAft>
              <a:buClr>
                <a:schemeClr val="dk2"/>
              </a:buClr>
              <a:buSzPts val="1200"/>
              <a:buFont typeface="Titillium Web"/>
              <a:buChar char="■"/>
              <a:defRPr sz="1400">
                <a:latin typeface="Nunito"/>
                <a:ea typeface="Nunito"/>
                <a:cs typeface="Nunito"/>
                <a:sym typeface="Nunito"/>
              </a:defRPr>
            </a:lvl3pPr>
            <a:lvl4pPr lvl="3" rtl="0">
              <a:spcBef>
                <a:spcPts val="0"/>
              </a:spcBef>
              <a:spcAft>
                <a:spcPts val="0"/>
              </a:spcAft>
              <a:buClr>
                <a:schemeClr val="dk2"/>
              </a:buClr>
              <a:buSzPts val="1200"/>
              <a:buFont typeface="Titillium Web"/>
              <a:buChar char="●"/>
              <a:defRPr sz="1400">
                <a:latin typeface="Nunito"/>
                <a:ea typeface="Nunito"/>
                <a:cs typeface="Nunito"/>
                <a:sym typeface="Nunito"/>
              </a:defRPr>
            </a:lvl4pPr>
            <a:lvl5pPr lvl="4" rtl="0">
              <a:spcBef>
                <a:spcPts val="0"/>
              </a:spcBef>
              <a:spcAft>
                <a:spcPts val="0"/>
              </a:spcAft>
              <a:buClr>
                <a:schemeClr val="dk2"/>
              </a:buClr>
              <a:buSzPts val="1200"/>
              <a:buFont typeface="Titillium Web"/>
              <a:buChar char="○"/>
              <a:defRPr sz="1400">
                <a:latin typeface="Nunito"/>
                <a:ea typeface="Nunito"/>
                <a:cs typeface="Nunito"/>
                <a:sym typeface="Nunito"/>
              </a:defRPr>
            </a:lvl5pPr>
            <a:lvl6pPr lvl="5" rtl="0">
              <a:spcBef>
                <a:spcPts val="0"/>
              </a:spcBef>
              <a:spcAft>
                <a:spcPts val="0"/>
              </a:spcAft>
              <a:buClr>
                <a:schemeClr val="dk2"/>
              </a:buClr>
              <a:buSzPts val="1200"/>
              <a:buFont typeface="Titillium Web"/>
              <a:buChar char="■"/>
              <a:defRPr sz="1400">
                <a:latin typeface="Nunito"/>
                <a:ea typeface="Nunito"/>
                <a:cs typeface="Nunito"/>
                <a:sym typeface="Nunito"/>
              </a:defRPr>
            </a:lvl6pPr>
            <a:lvl7pPr lvl="6" rtl="0">
              <a:spcBef>
                <a:spcPts val="0"/>
              </a:spcBef>
              <a:spcAft>
                <a:spcPts val="0"/>
              </a:spcAft>
              <a:buClr>
                <a:schemeClr val="dk2"/>
              </a:buClr>
              <a:buSzPts val="1200"/>
              <a:buFont typeface="Titillium Web"/>
              <a:buChar char="●"/>
              <a:defRPr sz="1400">
                <a:latin typeface="Nunito"/>
                <a:ea typeface="Nunito"/>
                <a:cs typeface="Nunito"/>
                <a:sym typeface="Nunito"/>
              </a:defRPr>
            </a:lvl7pPr>
            <a:lvl8pPr lvl="7" rtl="0">
              <a:spcBef>
                <a:spcPts val="0"/>
              </a:spcBef>
              <a:spcAft>
                <a:spcPts val="0"/>
              </a:spcAft>
              <a:buClr>
                <a:schemeClr val="dk2"/>
              </a:buClr>
              <a:buSzPts val="1200"/>
              <a:buFont typeface="Titillium Web"/>
              <a:buChar char="○"/>
              <a:defRPr sz="1400">
                <a:latin typeface="Nunito"/>
                <a:ea typeface="Nunito"/>
                <a:cs typeface="Nunito"/>
                <a:sym typeface="Nunito"/>
              </a:defRPr>
            </a:lvl8pPr>
            <a:lvl9pPr lvl="8" rtl="0">
              <a:spcBef>
                <a:spcPts val="0"/>
              </a:spcBef>
              <a:spcAft>
                <a:spcPts val="0"/>
              </a:spcAft>
              <a:buClr>
                <a:schemeClr val="dk2"/>
              </a:buClr>
              <a:buSzPts val="1200"/>
              <a:buFont typeface="Titillium Web"/>
              <a:buChar char="■"/>
              <a:defRPr sz="1400">
                <a:latin typeface="Nunito"/>
                <a:ea typeface="Nunito"/>
                <a:cs typeface="Nunito"/>
                <a:sym typeface="Nunito"/>
              </a:defRPr>
            </a:lvl9pPr>
          </a:lstStyle>
          <a:p>
            <a:endParaRPr/>
          </a:p>
        </p:txBody>
      </p:sp>
      <p:sp>
        <p:nvSpPr>
          <p:cNvPr id="707" name="Google Shape;707;p35"/>
          <p:cNvSpPr txBox="1">
            <a:spLocks noGrp="1"/>
          </p:cNvSpPr>
          <p:nvPr>
            <p:ph type="title" idx="4"/>
          </p:nvPr>
        </p:nvSpPr>
        <p:spPr>
          <a:xfrm>
            <a:off x="1377875" y="1512075"/>
            <a:ext cx="6440400" cy="80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Font typeface="Nunito"/>
              <a:buChar char="●"/>
              <a:defRPr sz="14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Char char="○"/>
              <a:defRPr sz="1400">
                <a:latin typeface="Nunito"/>
                <a:ea typeface="Nunito"/>
                <a:cs typeface="Nunito"/>
                <a:sym typeface="Nunito"/>
              </a:defRPr>
            </a:lvl2pPr>
            <a:lvl3pPr lvl="2" rtl="0">
              <a:spcBef>
                <a:spcPts val="0"/>
              </a:spcBef>
              <a:spcAft>
                <a:spcPts val="0"/>
              </a:spcAft>
              <a:buSzPts val="1400"/>
              <a:buFont typeface="Nunito"/>
              <a:buChar char="■"/>
              <a:defRPr sz="1400">
                <a:latin typeface="Nunito"/>
                <a:ea typeface="Nunito"/>
                <a:cs typeface="Nunito"/>
                <a:sym typeface="Nunito"/>
              </a:defRPr>
            </a:lvl3pPr>
            <a:lvl4pPr lvl="3" rtl="0">
              <a:spcBef>
                <a:spcPts val="0"/>
              </a:spcBef>
              <a:spcAft>
                <a:spcPts val="0"/>
              </a:spcAft>
              <a:buSzPts val="1400"/>
              <a:buFont typeface="Nunito"/>
              <a:buChar char="●"/>
              <a:defRPr sz="1400">
                <a:latin typeface="Nunito"/>
                <a:ea typeface="Nunito"/>
                <a:cs typeface="Nunito"/>
                <a:sym typeface="Nunito"/>
              </a:defRPr>
            </a:lvl4pPr>
            <a:lvl5pPr lvl="4" rtl="0">
              <a:spcBef>
                <a:spcPts val="0"/>
              </a:spcBef>
              <a:spcAft>
                <a:spcPts val="0"/>
              </a:spcAft>
              <a:buSzPts val="1400"/>
              <a:buFont typeface="Nunito"/>
              <a:buChar char="○"/>
              <a:defRPr sz="1400">
                <a:latin typeface="Nunito"/>
                <a:ea typeface="Nunito"/>
                <a:cs typeface="Nunito"/>
                <a:sym typeface="Nunito"/>
              </a:defRPr>
            </a:lvl5pPr>
            <a:lvl6pPr lvl="5" rtl="0">
              <a:spcBef>
                <a:spcPts val="0"/>
              </a:spcBef>
              <a:spcAft>
                <a:spcPts val="0"/>
              </a:spcAft>
              <a:buSzPts val="1400"/>
              <a:buFont typeface="Nunito"/>
              <a:buChar char="■"/>
              <a:defRPr sz="1400">
                <a:latin typeface="Nunito"/>
                <a:ea typeface="Nunito"/>
                <a:cs typeface="Nunito"/>
                <a:sym typeface="Nunito"/>
              </a:defRPr>
            </a:lvl6pPr>
            <a:lvl7pPr lvl="6" rtl="0">
              <a:spcBef>
                <a:spcPts val="0"/>
              </a:spcBef>
              <a:spcAft>
                <a:spcPts val="0"/>
              </a:spcAft>
              <a:buSzPts val="1400"/>
              <a:buFont typeface="Nunito"/>
              <a:buChar char="●"/>
              <a:defRPr sz="1400">
                <a:latin typeface="Nunito"/>
                <a:ea typeface="Nunito"/>
                <a:cs typeface="Nunito"/>
                <a:sym typeface="Nunito"/>
              </a:defRPr>
            </a:lvl7pPr>
            <a:lvl8pPr lvl="7" rtl="0">
              <a:spcBef>
                <a:spcPts val="0"/>
              </a:spcBef>
              <a:spcAft>
                <a:spcPts val="0"/>
              </a:spcAft>
              <a:buSzPts val="1400"/>
              <a:buFont typeface="Nunito"/>
              <a:buChar char="○"/>
              <a:defRPr sz="1400">
                <a:latin typeface="Nunito"/>
                <a:ea typeface="Nunito"/>
                <a:cs typeface="Nunito"/>
                <a:sym typeface="Nunito"/>
              </a:defRPr>
            </a:lvl8pPr>
            <a:lvl9pPr lvl="8" rtl="0">
              <a:spcBef>
                <a:spcPts val="0"/>
              </a:spcBef>
              <a:spcAft>
                <a:spcPts val="0"/>
              </a:spcAft>
              <a:buSzPts val="1400"/>
              <a:buFont typeface="Nunito"/>
              <a:buChar char="■"/>
              <a:defRPr sz="1400">
                <a:latin typeface="Nunito"/>
                <a:ea typeface="Nunito"/>
                <a:cs typeface="Nunito"/>
                <a:sym typeface="Nunito"/>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708"/>
        <p:cNvGrpSpPr/>
        <p:nvPr/>
      </p:nvGrpSpPr>
      <p:grpSpPr>
        <a:xfrm>
          <a:off x="0" y="0"/>
          <a:ext cx="0" cy="0"/>
          <a:chOff x="0" y="0"/>
          <a:chExt cx="0" cy="0"/>
        </a:xfrm>
      </p:grpSpPr>
      <p:grpSp>
        <p:nvGrpSpPr>
          <p:cNvPr id="709" name="Google Shape;709;p36"/>
          <p:cNvGrpSpPr/>
          <p:nvPr/>
        </p:nvGrpSpPr>
        <p:grpSpPr>
          <a:xfrm>
            <a:off x="0" y="0"/>
            <a:ext cx="9144002" cy="5143500"/>
            <a:chOff x="0" y="0"/>
            <a:chExt cx="9144002" cy="5143500"/>
          </a:xfrm>
        </p:grpSpPr>
        <p:sp>
          <p:nvSpPr>
            <p:cNvPr id="710" name="Google Shape;710;p36"/>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36"/>
            <p:cNvGrpSpPr/>
            <p:nvPr/>
          </p:nvGrpSpPr>
          <p:grpSpPr>
            <a:xfrm rot="-5400000">
              <a:off x="7935331" y="96836"/>
              <a:ext cx="1107019" cy="1096564"/>
              <a:chOff x="498850" y="3224050"/>
              <a:chExt cx="1482350" cy="1468350"/>
            </a:xfrm>
          </p:grpSpPr>
          <p:sp>
            <p:nvSpPr>
              <p:cNvPr id="713" name="Google Shape;713;p3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36"/>
            <p:cNvGrpSpPr/>
            <p:nvPr/>
          </p:nvGrpSpPr>
          <p:grpSpPr>
            <a:xfrm>
              <a:off x="270392" y="4282054"/>
              <a:ext cx="603122" cy="585781"/>
              <a:chOff x="546392" y="539692"/>
              <a:chExt cx="603122" cy="585781"/>
            </a:xfrm>
          </p:grpSpPr>
          <p:sp>
            <p:nvSpPr>
              <p:cNvPr id="719" name="Google Shape;719;p3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36"/>
          <p:cNvSpPr txBox="1">
            <a:spLocks noGrp="1"/>
          </p:cNvSpPr>
          <p:nvPr>
            <p:ph type="title"/>
          </p:nvPr>
        </p:nvSpPr>
        <p:spPr>
          <a:xfrm>
            <a:off x="4782288" y="2986200"/>
            <a:ext cx="2633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722" name="Google Shape;722;p36"/>
          <p:cNvSpPr txBox="1">
            <a:spLocks noGrp="1"/>
          </p:cNvSpPr>
          <p:nvPr>
            <p:ph type="title" idx="2"/>
          </p:nvPr>
        </p:nvSpPr>
        <p:spPr>
          <a:xfrm>
            <a:off x="4839588" y="34416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723" name="Google Shape;723;p36"/>
          <p:cNvSpPr txBox="1">
            <a:spLocks noGrp="1"/>
          </p:cNvSpPr>
          <p:nvPr>
            <p:ph type="title" idx="3"/>
          </p:nvPr>
        </p:nvSpPr>
        <p:spPr>
          <a:xfrm>
            <a:off x="1728312" y="2986200"/>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724" name="Google Shape;724;p36"/>
          <p:cNvSpPr txBox="1">
            <a:spLocks noGrp="1"/>
          </p:cNvSpPr>
          <p:nvPr>
            <p:ph type="title" idx="4"/>
          </p:nvPr>
        </p:nvSpPr>
        <p:spPr>
          <a:xfrm>
            <a:off x="1785713" y="34416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725" name="Google Shape;725;p36"/>
          <p:cNvSpPr txBox="1">
            <a:spLocks noGrp="1"/>
          </p:cNvSpPr>
          <p:nvPr>
            <p:ph type="title" idx="5"/>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2">
  <p:cSld name="CUSTOM_10_2">
    <p:spTree>
      <p:nvGrpSpPr>
        <p:cNvPr id="1" name="Shape 726"/>
        <p:cNvGrpSpPr/>
        <p:nvPr/>
      </p:nvGrpSpPr>
      <p:grpSpPr>
        <a:xfrm>
          <a:off x="0" y="0"/>
          <a:ext cx="0" cy="0"/>
          <a:chOff x="0" y="0"/>
          <a:chExt cx="0" cy="0"/>
        </a:xfrm>
      </p:grpSpPr>
      <p:sp>
        <p:nvSpPr>
          <p:cNvPr id="727" name="Google Shape;727;p37"/>
          <p:cNvSpPr/>
          <p:nvPr/>
        </p:nvSpPr>
        <p:spPr>
          <a:xfrm>
            <a:off x="0" y="3240275"/>
            <a:ext cx="9144000" cy="19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121925" y="3360711"/>
            <a:ext cx="4379700" cy="16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rot="10800000">
            <a:off x="2848925" y="3360825"/>
            <a:ext cx="1652700" cy="1652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37"/>
          <p:cNvGrpSpPr/>
          <p:nvPr/>
        </p:nvGrpSpPr>
        <p:grpSpPr>
          <a:xfrm rot="-5400000">
            <a:off x="7935331" y="96836"/>
            <a:ext cx="1107019" cy="1096564"/>
            <a:chOff x="498850" y="3224050"/>
            <a:chExt cx="1482350" cy="1468350"/>
          </a:xfrm>
        </p:grpSpPr>
        <p:sp>
          <p:nvSpPr>
            <p:cNvPr id="732" name="Google Shape;732;p3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3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37"/>
          <p:cNvGrpSpPr/>
          <p:nvPr/>
        </p:nvGrpSpPr>
        <p:grpSpPr>
          <a:xfrm>
            <a:off x="270392" y="4282054"/>
            <a:ext cx="603122" cy="585781"/>
            <a:chOff x="546392" y="539692"/>
            <a:chExt cx="603122" cy="585781"/>
          </a:xfrm>
        </p:grpSpPr>
        <p:sp>
          <p:nvSpPr>
            <p:cNvPr id="737" name="Google Shape;737;p37"/>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37"/>
          <p:cNvSpPr txBox="1">
            <a:spLocks noGrp="1"/>
          </p:cNvSpPr>
          <p:nvPr>
            <p:ph type="title"/>
          </p:nvPr>
        </p:nvSpPr>
        <p:spPr>
          <a:xfrm>
            <a:off x="965869" y="1462200"/>
            <a:ext cx="3184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740" name="Google Shape;740;p37"/>
          <p:cNvSpPr txBox="1">
            <a:spLocks noGrp="1"/>
          </p:cNvSpPr>
          <p:nvPr>
            <p:ph type="title" idx="2"/>
          </p:nvPr>
        </p:nvSpPr>
        <p:spPr>
          <a:xfrm>
            <a:off x="965872" y="1917600"/>
            <a:ext cx="3184200" cy="92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741" name="Google Shape;741;p37"/>
          <p:cNvSpPr txBox="1">
            <a:spLocks noGrp="1"/>
          </p:cNvSpPr>
          <p:nvPr>
            <p:ph type="title" idx="3"/>
          </p:nvPr>
        </p:nvSpPr>
        <p:spPr>
          <a:xfrm>
            <a:off x="4993635" y="1462200"/>
            <a:ext cx="31845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742" name="Google Shape;742;p37"/>
          <p:cNvSpPr txBox="1">
            <a:spLocks noGrp="1"/>
          </p:cNvSpPr>
          <p:nvPr>
            <p:ph type="title" idx="4"/>
          </p:nvPr>
        </p:nvSpPr>
        <p:spPr>
          <a:xfrm>
            <a:off x="4993575" y="1917600"/>
            <a:ext cx="3184500" cy="92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743" name="Google Shape;743;p37"/>
          <p:cNvSpPr txBox="1">
            <a:spLocks noGrp="1"/>
          </p:cNvSpPr>
          <p:nvPr>
            <p:ph type="title" idx="5"/>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grpSp>
        <p:nvGrpSpPr>
          <p:cNvPr id="744" name="Google Shape;744;p37"/>
          <p:cNvGrpSpPr/>
          <p:nvPr/>
        </p:nvGrpSpPr>
        <p:grpSpPr>
          <a:xfrm>
            <a:off x="3381302" y="4209839"/>
            <a:ext cx="631175" cy="654275"/>
            <a:chOff x="3381302" y="4209839"/>
            <a:chExt cx="631175" cy="654275"/>
          </a:xfrm>
        </p:grpSpPr>
        <p:sp>
          <p:nvSpPr>
            <p:cNvPr id="745" name="Google Shape;745;p37"/>
            <p:cNvSpPr/>
            <p:nvPr/>
          </p:nvSpPr>
          <p:spPr>
            <a:xfrm rot="5400000">
              <a:off x="3653965" y="4575951"/>
              <a:ext cx="24425" cy="20005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rot="5400000">
              <a:off x="3594277" y="4517164"/>
              <a:ext cx="24450" cy="200350"/>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rot="5400000">
              <a:off x="3833440" y="4751876"/>
              <a:ext cx="24425" cy="20005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rot="5400000">
              <a:off x="3713790" y="4634601"/>
              <a:ext cx="24425" cy="20005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rot="5400000">
              <a:off x="3534315" y="4453626"/>
              <a:ext cx="24425" cy="20005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rot="5400000">
              <a:off x="3773615" y="4693226"/>
              <a:ext cx="24425" cy="20005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rot="5400000">
              <a:off x="3380452" y="4210689"/>
              <a:ext cx="632875" cy="631175"/>
            </a:xfrm>
            <a:custGeom>
              <a:avLst/>
              <a:gdLst/>
              <a:ahLst/>
              <a:cxnLst/>
              <a:rect l="l" t="t" r="r" b="b"/>
              <a:pathLst>
                <a:path w="25315" h="25247" extrusionOk="0">
                  <a:moveTo>
                    <a:pt x="25106" y="0"/>
                  </a:moveTo>
                  <a:cubicBezTo>
                    <a:pt x="25071" y="0"/>
                    <a:pt x="25035" y="16"/>
                    <a:pt x="25004" y="53"/>
                  </a:cubicBezTo>
                  <a:lnTo>
                    <a:pt x="48" y="25008"/>
                  </a:lnTo>
                  <a:cubicBezTo>
                    <a:pt x="0" y="25068"/>
                    <a:pt x="0" y="25151"/>
                    <a:pt x="48" y="25211"/>
                  </a:cubicBezTo>
                  <a:cubicBezTo>
                    <a:pt x="72" y="25234"/>
                    <a:pt x="108" y="25246"/>
                    <a:pt x="143" y="25246"/>
                  </a:cubicBezTo>
                  <a:cubicBezTo>
                    <a:pt x="179" y="25246"/>
                    <a:pt x="215" y="25234"/>
                    <a:pt x="250" y="25211"/>
                  </a:cubicBezTo>
                  <a:lnTo>
                    <a:pt x="25206" y="255"/>
                  </a:lnTo>
                  <a:cubicBezTo>
                    <a:pt x="25315" y="155"/>
                    <a:pt x="25217" y="0"/>
                    <a:pt x="25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rot="5400000">
              <a:off x="3674840" y="4419026"/>
              <a:ext cx="81575" cy="79300"/>
            </a:xfrm>
            <a:custGeom>
              <a:avLst/>
              <a:gdLst/>
              <a:ahLst/>
              <a:cxnLst/>
              <a:rect l="l" t="t" r="r" b="b"/>
              <a:pathLst>
                <a:path w="3263" h="3172" extrusionOk="0">
                  <a:moveTo>
                    <a:pt x="3072" y="1"/>
                  </a:moveTo>
                  <a:cubicBezTo>
                    <a:pt x="3041" y="1"/>
                    <a:pt x="3008" y="12"/>
                    <a:pt x="2977" y="40"/>
                  </a:cubicBezTo>
                  <a:lnTo>
                    <a:pt x="84" y="2933"/>
                  </a:lnTo>
                  <a:cubicBezTo>
                    <a:pt x="1" y="3028"/>
                    <a:pt x="60" y="3159"/>
                    <a:pt x="180" y="3171"/>
                  </a:cubicBezTo>
                  <a:cubicBezTo>
                    <a:pt x="215" y="3171"/>
                    <a:pt x="251" y="3159"/>
                    <a:pt x="275" y="3135"/>
                  </a:cubicBezTo>
                  <a:lnTo>
                    <a:pt x="3180" y="230"/>
                  </a:lnTo>
                  <a:cubicBezTo>
                    <a:pt x="3262" y="130"/>
                    <a:pt x="3176" y="1"/>
                    <a:pt x="3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3">
  <p:cSld name="CUSTOM_10_1">
    <p:spTree>
      <p:nvGrpSpPr>
        <p:cNvPr id="1" name="Shape 753"/>
        <p:cNvGrpSpPr/>
        <p:nvPr/>
      </p:nvGrpSpPr>
      <p:grpSpPr>
        <a:xfrm>
          <a:off x="0" y="0"/>
          <a:ext cx="0" cy="0"/>
          <a:chOff x="0" y="0"/>
          <a:chExt cx="0" cy="0"/>
        </a:xfrm>
      </p:grpSpPr>
      <p:grpSp>
        <p:nvGrpSpPr>
          <p:cNvPr id="754" name="Google Shape;754;p38"/>
          <p:cNvGrpSpPr/>
          <p:nvPr/>
        </p:nvGrpSpPr>
        <p:grpSpPr>
          <a:xfrm>
            <a:off x="0" y="0"/>
            <a:ext cx="9144002" cy="5143500"/>
            <a:chOff x="0" y="0"/>
            <a:chExt cx="9144002" cy="5143500"/>
          </a:xfrm>
        </p:grpSpPr>
        <p:sp>
          <p:nvSpPr>
            <p:cNvPr id="755" name="Google Shape;755;p38"/>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rot="-5400000">
              <a:off x="9012095" y="1173600"/>
              <a:ext cx="17363" cy="32691"/>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38"/>
            <p:cNvGrpSpPr/>
            <p:nvPr/>
          </p:nvGrpSpPr>
          <p:grpSpPr>
            <a:xfrm>
              <a:off x="270392" y="4282054"/>
              <a:ext cx="603122" cy="585781"/>
              <a:chOff x="546392" y="539692"/>
              <a:chExt cx="603122" cy="585781"/>
            </a:xfrm>
          </p:grpSpPr>
          <p:sp>
            <p:nvSpPr>
              <p:cNvPr id="759" name="Google Shape;759;p38"/>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1" name="Google Shape;761;p38"/>
          <p:cNvGrpSpPr/>
          <p:nvPr/>
        </p:nvGrpSpPr>
        <p:grpSpPr>
          <a:xfrm>
            <a:off x="5809500" y="0"/>
            <a:ext cx="3325200" cy="5143692"/>
            <a:chOff x="5809500" y="0"/>
            <a:chExt cx="3325200" cy="5143692"/>
          </a:xfrm>
        </p:grpSpPr>
        <p:sp>
          <p:nvSpPr>
            <p:cNvPr id="762" name="Google Shape;762;p38"/>
            <p:cNvSpPr/>
            <p:nvPr/>
          </p:nvSpPr>
          <p:spPr>
            <a:xfrm>
              <a:off x="5809500" y="0"/>
              <a:ext cx="3325200" cy="513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a:off x="5931400" y="121925"/>
              <a:ext cx="3090900" cy="104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5931400" y="3974600"/>
              <a:ext cx="3090900" cy="104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38"/>
            <p:cNvGrpSpPr/>
            <p:nvPr/>
          </p:nvGrpSpPr>
          <p:grpSpPr>
            <a:xfrm rot="10800000">
              <a:off x="5928137" y="123742"/>
              <a:ext cx="1052468" cy="1042529"/>
              <a:chOff x="498850" y="3224050"/>
              <a:chExt cx="1482350" cy="1468350"/>
            </a:xfrm>
          </p:grpSpPr>
          <p:sp>
            <p:nvSpPr>
              <p:cNvPr id="766" name="Google Shape;766;p3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8"/>
            <p:cNvGrpSpPr/>
            <p:nvPr/>
          </p:nvGrpSpPr>
          <p:grpSpPr>
            <a:xfrm>
              <a:off x="6905131" y="3023688"/>
              <a:ext cx="2140217" cy="2120004"/>
              <a:chOff x="498850" y="3224050"/>
              <a:chExt cx="1482350" cy="1468350"/>
            </a:xfrm>
          </p:grpSpPr>
          <p:sp>
            <p:nvSpPr>
              <p:cNvPr id="770" name="Google Shape;770;p3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38"/>
            <p:cNvGrpSpPr/>
            <p:nvPr/>
          </p:nvGrpSpPr>
          <p:grpSpPr>
            <a:xfrm rot="-5400000">
              <a:off x="8430603" y="251812"/>
              <a:ext cx="475817" cy="475817"/>
              <a:chOff x="713388" y="3717894"/>
              <a:chExt cx="885900" cy="885900"/>
            </a:xfrm>
          </p:grpSpPr>
          <p:cxnSp>
            <p:nvCxnSpPr>
              <p:cNvPr id="774" name="Google Shape;774;p3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775" name="Google Shape;775;p38"/>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776" name="Google Shape;776;p38"/>
          <p:cNvSpPr txBox="1">
            <a:spLocks noGrp="1"/>
          </p:cNvSpPr>
          <p:nvPr>
            <p:ph type="title"/>
          </p:nvPr>
        </p:nvSpPr>
        <p:spPr>
          <a:xfrm>
            <a:off x="1337246" y="1497545"/>
            <a:ext cx="31239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777" name="Google Shape;777;p38"/>
          <p:cNvSpPr txBox="1">
            <a:spLocks noGrp="1"/>
          </p:cNvSpPr>
          <p:nvPr>
            <p:ph type="title" idx="2"/>
          </p:nvPr>
        </p:nvSpPr>
        <p:spPr>
          <a:xfrm>
            <a:off x="1337250" y="1952951"/>
            <a:ext cx="3123900" cy="8379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778" name="Google Shape;778;p38"/>
          <p:cNvSpPr txBox="1">
            <a:spLocks noGrp="1"/>
          </p:cNvSpPr>
          <p:nvPr>
            <p:ph type="title" idx="3"/>
          </p:nvPr>
        </p:nvSpPr>
        <p:spPr>
          <a:xfrm>
            <a:off x="1337098" y="2970975"/>
            <a:ext cx="31242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779" name="Google Shape;779;p38"/>
          <p:cNvSpPr txBox="1">
            <a:spLocks noGrp="1"/>
          </p:cNvSpPr>
          <p:nvPr>
            <p:ph type="title" idx="4"/>
          </p:nvPr>
        </p:nvSpPr>
        <p:spPr>
          <a:xfrm>
            <a:off x="1337225" y="3426375"/>
            <a:ext cx="3123900" cy="8379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a:endParaRPr/>
          </a:p>
        </p:txBody>
      </p:sp>
      <p:sp>
        <p:nvSpPr>
          <p:cNvPr id="780" name="Google Shape;780;p38"/>
          <p:cNvSpPr txBox="1">
            <a:spLocks noGrp="1"/>
          </p:cNvSpPr>
          <p:nvPr>
            <p:ph type="title" idx="5"/>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781"/>
        <p:cNvGrpSpPr/>
        <p:nvPr/>
      </p:nvGrpSpPr>
      <p:grpSpPr>
        <a:xfrm>
          <a:off x="0" y="0"/>
          <a:ext cx="0" cy="0"/>
          <a:chOff x="0" y="0"/>
          <a:chExt cx="0" cy="0"/>
        </a:xfrm>
      </p:grpSpPr>
      <p:grpSp>
        <p:nvGrpSpPr>
          <p:cNvPr id="782" name="Google Shape;782;p39"/>
          <p:cNvGrpSpPr/>
          <p:nvPr/>
        </p:nvGrpSpPr>
        <p:grpSpPr>
          <a:xfrm>
            <a:off x="0" y="0"/>
            <a:ext cx="9144001" cy="5143500"/>
            <a:chOff x="0" y="0"/>
            <a:chExt cx="9144001" cy="5143500"/>
          </a:xfrm>
        </p:grpSpPr>
        <p:sp>
          <p:nvSpPr>
            <p:cNvPr id="783" name="Google Shape;783;p39"/>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39"/>
            <p:cNvGrpSpPr/>
            <p:nvPr/>
          </p:nvGrpSpPr>
          <p:grpSpPr>
            <a:xfrm rot="-5400000">
              <a:off x="7935331" y="96836"/>
              <a:ext cx="1107019" cy="1096564"/>
              <a:chOff x="498850" y="3224050"/>
              <a:chExt cx="1482350" cy="1468350"/>
            </a:xfrm>
          </p:grpSpPr>
          <p:sp>
            <p:nvSpPr>
              <p:cNvPr id="785" name="Google Shape;785;p3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39"/>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39"/>
            <p:cNvGrpSpPr/>
            <p:nvPr/>
          </p:nvGrpSpPr>
          <p:grpSpPr>
            <a:xfrm rot="10800000" flipH="1">
              <a:off x="570385" y="4053600"/>
              <a:ext cx="834163" cy="834075"/>
              <a:chOff x="713388" y="3717894"/>
              <a:chExt cx="885900" cy="885900"/>
            </a:xfrm>
          </p:grpSpPr>
          <p:grpSp>
            <p:nvGrpSpPr>
              <p:cNvPr id="790" name="Google Shape;790;p39"/>
              <p:cNvGrpSpPr/>
              <p:nvPr/>
            </p:nvGrpSpPr>
            <p:grpSpPr>
              <a:xfrm>
                <a:off x="1139136" y="3851384"/>
                <a:ext cx="454563" cy="703194"/>
                <a:chOff x="1139136" y="3851384"/>
                <a:chExt cx="454563" cy="703194"/>
              </a:xfrm>
            </p:grpSpPr>
            <p:sp>
              <p:nvSpPr>
                <p:cNvPr id="791" name="Google Shape;791;p39"/>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97" name="Google Shape;797;p39"/>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798" name="Google Shape;798;p39"/>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799" name="Google Shape;799;p39"/>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39"/>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txBox="1">
            <a:spLocks noGrp="1"/>
          </p:cNvSpPr>
          <p:nvPr>
            <p:ph type="title" hasCustomPrompt="1"/>
          </p:nvPr>
        </p:nvSpPr>
        <p:spPr>
          <a:xfrm>
            <a:off x="3955350" y="177591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2" name="Google Shape;802;p39"/>
          <p:cNvSpPr txBox="1">
            <a:spLocks noGrp="1"/>
          </p:cNvSpPr>
          <p:nvPr>
            <p:ph type="title" idx="2"/>
          </p:nvPr>
        </p:nvSpPr>
        <p:spPr>
          <a:xfrm>
            <a:off x="3359700" y="2540977"/>
            <a:ext cx="2424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3" name="Google Shape;803;p39"/>
          <p:cNvSpPr txBox="1">
            <a:spLocks noGrp="1"/>
          </p:cNvSpPr>
          <p:nvPr>
            <p:ph type="title" idx="3"/>
          </p:nvPr>
        </p:nvSpPr>
        <p:spPr>
          <a:xfrm>
            <a:off x="3359700" y="2990536"/>
            <a:ext cx="2424600" cy="8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04" name="Google Shape;804;p39"/>
          <p:cNvSpPr txBox="1">
            <a:spLocks noGrp="1"/>
          </p:cNvSpPr>
          <p:nvPr>
            <p:ph type="title" idx="4" hasCustomPrompt="1"/>
          </p:nvPr>
        </p:nvSpPr>
        <p:spPr>
          <a:xfrm>
            <a:off x="1309123" y="177591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5" name="Google Shape;805;p39"/>
          <p:cNvSpPr txBox="1">
            <a:spLocks noGrp="1"/>
          </p:cNvSpPr>
          <p:nvPr>
            <p:ph type="title" idx="5"/>
          </p:nvPr>
        </p:nvSpPr>
        <p:spPr>
          <a:xfrm>
            <a:off x="713473" y="2540977"/>
            <a:ext cx="2424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6" name="Google Shape;806;p39"/>
          <p:cNvSpPr txBox="1">
            <a:spLocks noGrp="1"/>
          </p:cNvSpPr>
          <p:nvPr>
            <p:ph type="title" idx="6"/>
          </p:nvPr>
        </p:nvSpPr>
        <p:spPr>
          <a:xfrm>
            <a:off x="713473" y="2990536"/>
            <a:ext cx="2424600" cy="8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07" name="Google Shape;807;p39"/>
          <p:cNvSpPr txBox="1">
            <a:spLocks noGrp="1"/>
          </p:cNvSpPr>
          <p:nvPr>
            <p:ph type="title" idx="7" hasCustomPrompt="1"/>
          </p:nvPr>
        </p:nvSpPr>
        <p:spPr>
          <a:xfrm>
            <a:off x="6601606" y="177591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8" name="Google Shape;808;p39"/>
          <p:cNvSpPr txBox="1">
            <a:spLocks noGrp="1"/>
          </p:cNvSpPr>
          <p:nvPr>
            <p:ph type="title" idx="8"/>
          </p:nvPr>
        </p:nvSpPr>
        <p:spPr>
          <a:xfrm>
            <a:off x="6005956" y="2540977"/>
            <a:ext cx="2424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9" name="Google Shape;809;p39"/>
          <p:cNvSpPr txBox="1">
            <a:spLocks noGrp="1"/>
          </p:cNvSpPr>
          <p:nvPr>
            <p:ph type="title" idx="9"/>
          </p:nvPr>
        </p:nvSpPr>
        <p:spPr>
          <a:xfrm>
            <a:off x="6005956" y="2990536"/>
            <a:ext cx="2424600" cy="87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10" name="Google Shape;810;p39"/>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811"/>
        <p:cNvGrpSpPr/>
        <p:nvPr/>
      </p:nvGrpSpPr>
      <p:grpSpPr>
        <a:xfrm>
          <a:off x="0" y="0"/>
          <a:ext cx="0" cy="0"/>
          <a:chOff x="0" y="0"/>
          <a:chExt cx="0" cy="0"/>
        </a:xfrm>
      </p:grpSpPr>
      <p:sp>
        <p:nvSpPr>
          <p:cNvPr id="812" name="Google Shape;812;p40"/>
          <p:cNvSpPr txBox="1">
            <a:spLocks noGrp="1"/>
          </p:cNvSpPr>
          <p:nvPr>
            <p:ph type="title"/>
          </p:nvPr>
        </p:nvSpPr>
        <p:spPr>
          <a:xfrm>
            <a:off x="3312600" y="2910000"/>
            <a:ext cx="2518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3" name="Google Shape;813;p40"/>
          <p:cNvSpPr txBox="1">
            <a:spLocks noGrp="1"/>
          </p:cNvSpPr>
          <p:nvPr>
            <p:ph type="title" idx="2"/>
          </p:nvPr>
        </p:nvSpPr>
        <p:spPr>
          <a:xfrm>
            <a:off x="3312600" y="33654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14" name="Google Shape;814;p40"/>
          <p:cNvSpPr txBox="1">
            <a:spLocks noGrp="1"/>
          </p:cNvSpPr>
          <p:nvPr>
            <p:ph type="title" idx="3"/>
          </p:nvPr>
        </p:nvSpPr>
        <p:spPr>
          <a:xfrm>
            <a:off x="716025" y="2910000"/>
            <a:ext cx="2518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5" name="Google Shape;815;p40"/>
          <p:cNvSpPr txBox="1">
            <a:spLocks noGrp="1"/>
          </p:cNvSpPr>
          <p:nvPr>
            <p:ph type="title" idx="4"/>
          </p:nvPr>
        </p:nvSpPr>
        <p:spPr>
          <a:xfrm>
            <a:off x="716000" y="33654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16" name="Google Shape;816;p40"/>
          <p:cNvSpPr txBox="1">
            <a:spLocks noGrp="1"/>
          </p:cNvSpPr>
          <p:nvPr>
            <p:ph type="title" idx="5"/>
          </p:nvPr>
        </p:nvSpPr>
        <p:spPr>
          <a:xfrm>
            <a:off x="5909225" y="2910000"/>
            <a:ext cx="2518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7" name="Google Shape;817;p40"/>
          <p:cNvSpPr txBox="1">
            <a:spLocks noGrp="1"/>
          </p:cNvSpPr>
          <p:nvPr>
            <p:ph type="title" idx="6"/>
          </p:nvPr>
        </p:nvSpPr>
        <p:spPr>
          <a:xfrm>
            <a:off x="5909225" y="3365400"/>
            <a:ext cx="2518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18" name="Google Shape;818;p40"/>
          <p:cNvSpPr txBox="1">
            <a:spLocks noGrp="1"/>
          </p:cNvSpPr>
          <p:nvPr>
            <p:ph type="title" idx="7" hasCustomPrompt="1"/>
          </p:nvPr>
        </p:nvSpPr>
        <p:spPr>
          <a:xfrm>
            <a:off x="1493275" y="1937815"/>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9" name="Google Shape;819;p40"/>
          <p:cNvSpPr txBox="1">
            <a:spLocks noGrp="1"/>
          </p:cNvSpPr>
          <p:nvPr>
            <p:ph type="title" idx="8" hasCustomPrompt="1"/>
          </p:nvPr>
        </p:nvSpPr>
        <p:spPr>
          <a:xfrm>
            <a:off x="4089900" y="1937815"/>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20" name="Google Shape;820;p40"/>
          <p:cNvSpPr txBox="1">
            <a:spLocks noGrp="1"/>
          </p:cNvSpPr>
          <p:nvPr>
            <p:ph type="title" idx="9" hasCustomPrompt="1"/>
          </p:nvPr>
        </p:nvSpPr>
        <p:spPr>
          <a:xfrm>
            <a:off x="6686525" y="1937815"/>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821" name="Google Shape;821;p40"/>
          <p:cNvGrpSpPr/>
          <p:nvPr/>
        </p:nvGrpSpPr>
        <p:grpSpPr>
          <a:xfrm>
            <a:off x="0" y="0"/>
            <a:ext cx="9144002" cy="5143500"/>
            <a:chOff x="0" y="0"/>
            <a:chExt cx="9144002" cy="5143500"/>
          </a:xfrm>
        </p:grpSpPr>
        <p:sp>
          <p:nvSpPr>
            <p:cNvPr id="822" name="Google Shape;822;p4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40"/>
            <p:cNvGrpSpPr/>
            <p:nvPr/>
          </p:nvGrpSpPr>
          <p:grpSpPr>
            <a:xfrm rot="-5400000">
              <a:off x="7935331" y="96836"/>
              <a:ext cx="1107019" cy="1096564"/>
              <a:chOff x="498850" y="3224050"/>
              <a:chExt cx="1482350" cy="1468350"/>
            </a:xfrm>
          </p:grpSpPr>
          <p:sp>
            <p:nvSpPr>
              <p:cNvPr id="825" name="Google Shape;825;p4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4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40"/>
            <p:cNvGrpSpPr/>
            <p:nvPr/>
          </p:nvGrpSpPr>
          <p:grpSpPr>
            <a:xfrm>
              <a:off x="270392" y="4282054"/>
              <a:ext cx="603122" cy="585781"/>
              <a:chOff x="546392" y="539692"/>
              <a:chExt cx="603122" cy="585781"/>
            </a:xfrm>
          </p:grpSpPr>
          <p:sp>
            <p:nvSpPr>
              <p:cNvPr id="831" name="Google Shape;831;p4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3" name="Google Shape;833;p40"/>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grpSp>
        <p:nvGrpSpPr>
          <p:cNvPr id="63" name="Google Shape;63;p5"/>
          <p:cNvGrpSpPr/>
          <p:nvPr/>
        </p:nvGrpSpPr>
        <p:grpSpPr>
          <a:xfrm>
            <a:off x="0" y="0"/>
            <a:ext cx="9144002" cy="5143500"/>
            <a:chOff x="0" y="0"/>
            <a:chExt cx="9144002" cy="5143500"/>
          </a:xfrm>
        </p:grpSpPr>
        <p:sp>
          <p:nvSpPr>
            <p:cNvPr id="64" name="Google Shape;64;p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346775" y="3359671"/>
              <a:ext cx="1698328" cy="1682289"/>
              <a:chOff x="498850" y="3224050"/>
              <a:chExt cx="1482350" cy="1468350"/>
            </a:xfrm>
          </p:grpSpPr>
          <p:sp>
            <p:nvSpPr>
              <p:cNvPr id="67" name="Google Shape;67;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5"/>
            <p:cNvGrpSpPr/>
            <p:nvPr/>
          </p:nvGrpSpPr>
          <p:grpSpPr>
            <a:xfrm flipH="1">
              <a:off x="182" y="3949846"/>
              <a:ext cx="1205002" cy="1193622"/>
              <a:chOff x="498850" y="3224050"/>
              <a:chExt cx="1482350" cy="1468350"/>
            </a:xfrm>
          </p:grpSpPr>
          <p:sp>
            <p:nvSpPr>
              <p:cNvPr id="71" name="Google Shape;71;p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8134008" y="244769"/>
              <a:ext cx="753281" cy="753281"/>
              <a:chOff x="713388" y="3717894"/>
              <a:chExt cx="885900" cy="885900"/>
            </a:xfrm>
          </p:grpSpPr>
          <p:grpSp>
            <p:nvGrpSpPr>
              <p:cNvPr id="76" name="Google Shape;76;p5"/>
              <p:cNvGrpSpPr/>
              <p:nvPr/>
            </p:nvGrpSpPr>
            <p:grpSpPr>
              <a:xfrm>
                <a:off x="1139136" y="3851384"/>
                <a:ext cx="454563" cy="703194"/>
                <a:chOff x="1139136" y="3851384"/>
                <a:chExt cx="454563" cy="703194"/>
              </a:xfrm>
            </p:grpSpPr>
            <p:sp>
              <p:nvSpPr>
                <p:cNvPr id="77" name="Google Shape;77;p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 name="Google Shape;83;p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84" name="Google Shape;84;p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85" name="Google Shape;85;p5"/>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txBox="1">
            <a:spLocks noGrp="1"/>
          </p:cNvSpPr>
          <p:nvPr>
            <p:ph type="body" idx="1"/>
          </p:nvPr>
        </p:nvSpPr>
        <p:spPr>
          <a:xfrm>
            <a:off x="1243375"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7" name="Google Shape;87;p5"/>
          <p:cNvSpPr txBox="1">
            <a:spLocks noGrp="1"/>
          </p:cNvSpPr>
          <p:nvPr>
            <p:ph type="body" idx="2"/>
          </p:nvPr>
        </p:nvSpPr>
        <p:spPr>
          <a:xfrm>
            <a:off x="4759900" y="2991240"/>
            <a:ext cx="3140700" cy="1079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8" name="Google Shape;88;p5"/>
          <p:cNvSpPr txBox="1">
            <a:spLocks noGrp="1"/>
          </p:cNvSpPr>
          <p:nvPr>
            <p:ph type="title"/>
          </p:nvPr>
        </p:nvSpPr>
        <p:spPr>
          <a:xfrm>
            <a:off x="1243375"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 name="Google Shape;89;p5"/>
          <p:cNvSpPr txBox="1">
            <a:spLocks noGrp="1"/>
          </p:cNvSpPr>
          <p:nvPr>
            <p:ph type="title" idx="3"/>
          </p:nvPr>
        </p:nvSpPr>
        <p:spPr>
          <a:xfrm>
            <a:off x="4759900" y="2535840"/>
            <a:ext cx="3140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0" name="Google Shape;90;p5"/>
          <p:cNvSpPr txBox="1">
            <a:spLocks noGrp="1"/>
          </p:cNvSpPr>
          <p:nvPr>
            <p:ph type="title" idx="4"/>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2">
  <p:cSld name="CUSTOM_2_2_1">
    <p:spTree>
      <p:nvGrpSpPr>
        <p:cNvPr id="1" name="Shape 834"/>
        <p:cNvGrpSpPr/>
        <p:nvPr/>
      </p:nvGrpSpPr>
      <p:grpSpPr>
        <a:xfrm>
          <a:off x="0" y="0"/>
          <a:ext cx="0" cy="0"/>
          <a:chOff x="0" y="0"/>
          <a:chExt cx="0" cy="0"/>
        </a:xfrm>
      </p:grpSpPr>
      <p:grpSp>
        <p:nvGrpSpPr>
          <p:cNvPr id="835" name="Google Shape;835;p41"/>
          <p:cNvGrpSpPr/>
          <p:nvPr/>
        </p:nvGrpSpPr>
        <p:grpSpPr>
          <a:xfrm>
            <a:off x="7587504" y="3526899"/>
            <a:ext cx="1556487" cy="1616800"/>
            <a:chOff x="567625" y="3224050"/>
            <a:chExt cx="1413575" cy="1468350"/>
          </a:xfrm>
        </p:grpSpPr>
        <p:sp>
          <p:nvSpPr>
            <p:cNvPr id="836" name="Google Shape;836;p41"/>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41"/>
          <p:cNvSpPr/>
          <p:nvPr/>
        </p:nvSpPr>
        <p:spPr>
          <a:xfrm rot="5400000" flipH="1">
            <a:off x="164" y="4136350"/>
            <a:ext cx="1000200" cy="1000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rot="10800000" flipH="1">
            <a:off x="162" y="3662050"/>
            <a:ext cx="1474500" cy="14745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rot="10800000" flipH="1">
            <a:off x="162" y="3527050"/>
            <a:ext cx="1609500" cy="16095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txBox="1">
            <a:spLocks noGrp="1"/>
          </p:cNvSpPr>
          <p:nvPr>
            <p:ph type="title"/>
          </p:nvPr>
        </p:nvSpPr>
        <p:spPr>
          <a:xfrm>
            <a:off x="3668413" y="2681400"/>
            <a:ext cx="18069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42" name="Google Shape;842;p41"/>
          <p:cNvSpPr txBox="1">
            <a:spLocks noGrp="1"/>
          </p:cNvSpPr>
          <p:nvPr>
            <p:ph type="title" idx="2"/>
          </p:nvPr>
        </p:nvSpPr>
        <p:spPr>
          <a:xfrm>
            <a:off x="3668405" y="1612800"/>
            <a:ext cx="1806900" cy="11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43" name="Google Shape;843;p41"/>
          <p:cNvSpPr txBox="1">
            <a:spLocks noGrp="1"/>
          </p:cNvSpPr>
          <p:nvPr>
            <p:ph type="title" idx="3"/>
          </p:nvPr>
        </p:nvSpPr>
        <p:spPr>
          <a:xfrm>
            <a:off x="1071930" y="2681400"/>
            <a:ext cx="18069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44" name="Google Shape;844;p41"/>
          <p:cNvSpPr txBox="1">
            <a:spLocks noGrp="1"/>
          </p:cNvSpPr>
          <p:nvPr>
            <p:ph type="title" idx="4"/>
          </p:nvPr>
        </p:nvSpPr>
        <p:spPr>
          <a:xfrm>
            <a:off x="1071900" y="1612800"/>
            <a:ext cx="1806900" cy="11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45" name="Google Shape;845;p41"/>
          <p:cNvSpPr txBox="1">
            <a:spLocks noGrp="1"/>
          </p:cNvSpPr>
          <p:nvPr>
            <p:ph type="title" idx="5"/>
          </p:nvPr>
        </p:nvSpPr>
        <p:spPr>
          <a:xfrm>
            <a:off x="6265100" y="2681400"/>
            <a:ext cx="18069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46" name="Google Shape;846;p41"/>
          <p:cNvSpPr txBox="1">
            <a:spLocks noGrp="1"/>
          </p:cNvSpPr>
          <p:nvPr>
            <p:ph type="title" idx="6"/>
          </p:nvPr>
        </p:nvSpPr>
        <p:spPr>
          <a:xfrm>
            <a:off x="6265097" y="1612800"/>
            <a:ext cx="1806900" cy="11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47" name="Google Shape;847;p41"/>
          <p:cNvSpPr txBox="1">
            <a:spLocks noGrp="1"/>
          </p:cNvSpPr>
          <p:nvPr>
            <p:ph type="title" idx="7" hasCustomPrompt="1"/>
          </p:nvPr>
        </p:nvSpPr>
        <p:spPr>
          <a:xfrm>
            <a:off x="1493275" y="3405168"/>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8" name="Google Shape;848;p41"/>
          <p:cNvSpPr txBox="1">
            <a:spLocks noGrp="1"/>
          </p:cNvSpPr>
          <p:nvPr>
            <p:ph type="title" idx="8" hasCustomPrompt="1"/>
          </p:nvPr>
        </p:nvSpPr>
        <p:spPr>
          <a:xfrm>
            <a:off x="4089900" y="3405168"/>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9" name="Google Shape;849;p41"/>
          <p:cNvSpPr txBox="1">
            <a:spLocks noGrp="1"/>
          </p:cNvSpPr>
          <p:nvPr>
            <p:ph type="title" idx="9" hasCustomPrompt="1"/>
          </p:nvPr>
        </p:nvSpPr>
        <p:spPr>
          <a:xfrm>
            <a:off x="6686525" y="3405168"/>
            <a:ext cx="9642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50" name="Google Shape;850;p41"/>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41"/>
          <p:cNvGrpSpPr/>
          <p:nvPr/>
        </p:nvGrpSpPr>
        <p:grpSpPr>
          <a:xfrm>
            <a:off x="8251592" y="251854"/>
            <a:ext cx="603122" cy="585781"/>
            <a:chOff x="8527592" y="-3490508"/>
            <a:chExt cx="603122" cy="585781"/>
          </a:xfrm>
        </p:grpSpPr>
        <p:sp>
          <p:nvSpPr>
            <p:cNvPr id="853" name="Google Shape;853;p41"/>
            <p:cNvSpPr/>
            <p:nvPr/>
          </p:nvSpPr>
          <p:spPr>
            <a:xfrm>
              <a:off x="8592703" y="-344317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8527592" y="-3490508"/>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1"/>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3">
  <p:cSld name="CUSTOM_12">
    <p:spTree>
      <p:nvGrpSpPr>
        <p:cNvPr id="1" name="Shape 856"/>
        <p:cNvGrpSpPr/>
        <p:nvPr/>
      </p:nvGrpSpPr>
      <p:grpSpPr>
        <a:xfrm>
          <a:off x="0" y="0"/>
          <a:ext cx="0" cy="0"/>
          <a:chOff x="0" y="0"/>
          <a:chExt cx="0" cy="0"/>
        </a:xfrm>
      </p:grpSpPr>
      <p:grpSp>
        <p:nvGrpSpPr>
          <p:cNvPr id="857" name="Google Shape;857;p42"/>
          <p:cNvGrpSpPr/>
          <p:nvPr/>
        </p:nvGrpSpPr>
        <p:grpSpPr>
          <a:xfrm>
            <a:off x="-150" y="0"/>
            <a:ext cx="9144000" cy="5143500"/>
            <a:chOff x="-150" y="0"/>
            <a:chExt cx="9144000" cy="5143500"/>
          </a:xfrm>
        </p:grpSpPr>
        <p:grpSp>
          <p:nvGrpSpPr>
            <p:cNvPr id="858" name="Google Shape;858;p42"/>
            <p:cNvGrpSpPr/>
            <p:nvPr/>
          </p:nvGrpSpPr>
          <p:grpSpPr>
            <a:xfrm>
              <a:off x="-150" y="0"/>
              <a:ext cx="9144000" cy="5143500"/>
              <a:chOff x="-150" y="0"/>
              <a:chExt cx="9144000" cy="5143500"/>
            </a:xfrm>
          </p:grpSpPr>
          <p:sp>
            <p:nvSpPr>
              <p:cNvPr id="859" name="Google Shape;859;p42"/>
              <p:cNvSpPr/>
              <p:nvPr/>
            </p:nvSpPr>
            <p:spPr>
              <a:xfrm rot="10800000">
                <a:off x="4825875"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42"/>
              <p:cNvGrpSpPr/>
              <p:nvPr/>
            </p:nvGrpSpPr>
            <p:grpSpPr>
              <a:xfrm>
                <a:off x="4567364" y="3496758"/>
                <a:ext cx="1560025" cy="1545292"/>
                <a:chOff x="498850" y="3224050"/>
                <a:chExt cx="1482350" cy="1468350"/>
              </a:xfrm>
            </p:grpSpPr>
            <p:sp>
              <p:nvSpPr>
                <p:cNvPr id="861" name="Google Shape;861;p4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4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42"/>
            <p:cNvSpPr/>
            <p:nvPr/>
          </p:nvSpPr>
          <p:spPr>
            <a:xfrm>
              <a:off x="6083775" y="0"/>
              <a:ext cx="3060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42"/>
          <p:cNvSpPr txBox="1">
            <a:spLocks noGrp="1"/>
          </p:cNvSpPr>
          <p:nvPr>
            <p:ph type="title"/>
          </p:nvPr>
        </p:nvSpPr>
        <p:spPr>
          <a:xfrm>
            <a:off x="1334535" y="1233100"/>
            <a:ext cx="34581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68" name="Google Shape;868;p42"/>
          <p:cNvSpPr txBox="1">
            <a:spLocks noGrp="1"/>
          </p:cNvSpPr>
          <p:nvPr>
            <p:ph type="title" idx="2"/>
          </p:nvPr>
        </p:nvSpPr>
        <p:spPr>
          <a:xfrm>
            <a:off x="1334475" y="1632626"/>
            <a:ext cx="3458100" cy="641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69" name="Google Shape;869;p42"/>
          <p:cNvSpPr txBox="1">
            <a:spLocks noGrp="1"/>
          </p:cNvSpPr>
          <p:nvPr>
            <p:ph type="title" idx="3"/>
          </p:nvPr>
        </p:nvSpPr>
        <p:spPr>
          <a:xfrm>
            <a:off x="1334535" y="2324940"/>
            <a:ext cx="34581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0" name="Google Shape;870;p42"/>
          <p:cNvSpPr txBox="1">
            <a:spLocks noGrp="1"/>
          </p:cNvSpPr>
          <p:nvPr>
            <p:ph type="title" idx="4"/>
          </p:nvPr>
        </p:nvSpPr>
        <p:spPr>
          <a:xfrm>
            <a:off x="1334475" y="2724476"/>
            <a:ext cx="3458100" cy="641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71" name="Google Shape;871;p42"/>
          <p:cNvSpPr txBox="1">
            <a:spLocks noGrp="1"/>
          </p:cNvSpPr>
          <p:nvPr>
            <p:ph type="title" idx="5"/>
          </p:nvPr>
        </p:nvSpPr>
        <p:spPr>
          <a:xfrm>
            <a:off x="1334535" y="3416780"/>
            <a:ext cx="34581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2" name="Google Shape;872;p42"/>
          <p:cNvSpPr txBox="1">
            <a:spLocks noGrp="1"/>
          </p:cNvSpPr>
          <p:nvPr>
            <p:ph type="title" idx="6"/>
          </p:nvPr>
        </p:nvSpPr>
        <p:spPr>
          <a:xfrm>
            <a:off x="1334475" y="3816306"/>
            <a:ext cx="3458100" cy="641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73" name="Google Shape;873;p42"/>
          <p:cNvSpPr txBox="1">
            <a:spLocks noGrp="1"/>
          </p:cNvSpPr>
          <p:nvPr>
            <p:ph type="title" idx="7"/>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874"/>
        <p:cNvGrpSpPr/>
        <p:nvPr/>
      </p:nvGrpSpPr>
      <p:grpSpPr>
        <a:xfrm>
          <a:off x="0" y="0"/>
          <a:ext cx="0" cy="0"/>
          <a:chOff x="0" y="0"/>
          <a:chExt cx="0" cy="0"/>
        </a:xfrm>
      </p:grpSpPr>
      <p:grpSp>
        <p:nvGrpSpPr>
          <p:cNvPr id="875" name="Google Shape;875;p43"/>
          <p:cNvGrpSpPr/>
          <p:nvPr/>
        </p:nvGrpSpPr>
        <p:grpSpPr>
          <a:xfrm>
            <a:off x="0" y="0"/>
            <a:ext cx="9144002" cy="5143500"/>
            <a:chOff x="0" y="0"/>
            <a:chExt cx="9144002" cy="5143500"/>
          </a:xfrm>
        </p:grpSpPr>
        <p:sp>
          <p:nvSpPr>
            <p:cNvPr id="876" name="Google Shape;876;p4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3"/>
            <p:cNvGrpSpPr/>
            <p:nvPr/>
          </p:nvGrpSpPr>
          <p:grpSpPr>
            <a:xfrm>
              <a:off x="7346775" y="3359671"/>
              <a:ext cx="1698328" cy="1682289"/>
              <a:chOff x="498850" y="3224050"/>
              <a:chExt cx="1482350" cy="1468350"/>
            </a:xfrm>
          </p:grpSpPr>
          <p:sp>
            <p:nvSpPr>
              <p:cNvPr id="879" name="Google Shape;879;p4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3"/>
            <p:cNvGrpSpPr/>
            <p:nvPr/>
          </p:nvGrpSpPr>
          <p:grpSpPr>
            <a:xfrm flipH="1">
              <a:off x="182" y="3949846"/>
              <a:ext cx="1205002" cy="1193622"/>
              <a:chOff x="498850" y="3224050"/>
              <a:chExt cx="1482350" cy="1468350"/>
            </a:xfrm>
          </p:grpSpPr>
          <p:sp>
            <p:nvSpPr>
              <p:cNvPr id="883" name="Google Shape;883;p4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txBox="1">
            <a:spLocks noGrp="1"/>
          </p:cNvSpPr>
          <p:nvPr>
            <p:ph type="title"/>
          </p:nvPr>
        </p:nvSpPr>
        <p:spPr>
          <a:xfrm>
            <a:off x="5813784" y="15391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89" name="Google Shape;889;p43"/>
          <p:cNvSpPr txBox="1">
            <a:spLocks noGrp="1"/>
          </p:cNvSpPr>
          <p:nvPr>
            <p:ph type="title" idx="2"/>
          </p:nvPr>
        </p:nvSpPr>
        <p:spPr>
          <a:xfrm>
            <a:off x="5813752" y="19183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90" name="Google Shape;890;p43"/>
          <p:cNvSpPr txBox="1">
            <a:spLocks noGrp="1"/>
          </p:cNvSpPr>
          <p:nvPr>
            <p:ph type="title" idx="3"/>
          </p:nvPr>
        </p:nvSpPr>
        <p:spPr>
          <a:xfrm>
            <a:off x="2254569" y="15391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1" name="Google Shape;891;p43"/>
          <p:cNvSpPr txBox="1">
            <a:spLocks noGrp="1"/>
          </p:cNvSpPr>
          <p:nvPr>
            <p:ph type="title" idx="4"/>
          </p:nvPr>
        </p:nvSpPr>
        <p:spPr>
          <a:xfrm>
            <a:off x="2254538" y="19183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92" name="Google Shape;892;p43"/>
          <p:cNvSpPr txBox="1">
            <a:spLocks noGrp="1"/>
          </p:cNvSpPr>
          <p:nvPr>
            <p:ph type="title" idx="5"/>
          </p:nvPr>
        </p:nvSpPr>
        <p:spPr>
          <a:xfrm>
            <a:off x="5813784" y="31147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3" name="Google Shape;893;p43"/>
          <p:cNvSpPr txBox="1">
            <a:spLocks noGrp="1"/>
          </p:cNvSpPr>
          <p:nvPr>
            <p:ph type="title" idx="6"/>
          </p:nvPr>
        </p:nvSpPr>
        <p:spPr>
          <a:xfrm>
            <a:off x="5813752" y="34939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94" name="Google Shape;894;p43"/>
          <p:cNvSpPr txBox="1">
            <a:spLocks noGrp="1"/>
          </p:cNvSpPr>
          <p:nvPr>
            <p:ph type="title" idx="7"/>
          </p:nvPr>
        </p:nvSpPr>
        <p:spPr>
          <a:xfrm>
            <a:off x="2254569" y="3114734"/>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95" name="Google Shape;895;p43"/>
          <p:cNvSpPr txBox="1">
            <a:spLocks noGrp="1"/>
          </p:cNvSpPr>
          <p:nvPr>
            <p:ph type="title" idx="8"/>
          </p:nvPr>
        </p:nvSpPr>
        <p:spPr>
          <a:xfrm>
            <a:off x="2254538" y="3493934"/>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96" name="Google Shape;896;p43"/>
          <p:cNvSpPr txBox="1">
            <a:spLocks noGrp="1"/>
          </p:cNvSpPr>
          <p:nvPr>
            <p:ph type="title" idx="9"/>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our columns 1">
  <p:cSld name="CUSTOM_2_1_1">
    <p:spTree>
      <p:nvGrpSpPr>
        <p:cNvPr id="1" name="Shape 897"/>
        <p:cNvGrpSpPr/>
        <p:nvPr/>
      </p:nvGrpSpPr>
      <p:grpSpPr>
        <a:xfrm>
          <a:off x="0" y="0"/>
          <a:ext cx="0" cy="0"/>
          <a:chOff x="0" y="0"/>
          <a:chExt cx="0" cy="0"/>
        </a:xfrm>
      </p:grpSpPr>
      <p:grpSp>
        <p:nvGrpSpPr>
          <p:cNvPr id="898" name="Google Shape;898;p44"/>
          <p:cNvGrpSpPr/>
          <p:nvPr/>
        </p:nvGrpSpPr>
        <p:grpSpPr>
          <a:xfrm>
            <a:off x="0" y="0"/>
            <a:ext cx="9144002" cy="5143500"/>
            <a:chOff x="0" y="0"/>
            <a:chExt cx="9144002" cy="5143500"/>
          </a:xfrm>
        </p:grpSpPr>
        <p:sp>
          <p:nvSpPr>
            <p:cNvPr id="899" name="Google Shape;899;p4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44"/>
            <p:cNvGrpSpPr/>
            <p:nvPr/>
          </p:nvGrpSpPr>
          <p:grpSpPr>
            <a:xfrm>
              <a:off x="7346775" y="3359671"/>
              <a:ext cx="1698328" cy="1682289"/>
              <a:chOff x="498850" y="3224050"/>
              <a:chExt cx="1482350" cy="1468350"/>
            </a:xfrm>
          </p:grpSpPr>
          <p:sp>
            <p:nvSpPr>
              <p:cNvPr id="902" name="Google Shape;902;p4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4"/>
            <p:cNvGrpSpPr/>
            <p:nvPr/>
          </p:nvGrpSpPr>
          <p:grpSpPr>
            <a:xfrm flipH="1">
              <a:off x="182" y="3949846"/>
              <a:ext cx="1205002" cy="1193622"/>
              <a:chOff x="498850" y="3224050"/>
              <a:chExt cx="1482350" cy="1468350"/>
            </a:xfrm>
          </p:grpSpPr>
          <p:sp>
            <p:nvSpPr>
              <p:cNvPr id="906" name="Google Shape;906;p4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44"/>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44"/>
          <p:cNvSpPr txBox="1">
            <a:spLocks noGrp="1"/>
          </p:cNvSpPr>
          <p:nvPr>
            <p:ph type="title"/>
          </p:nvPr>
        </p:nvSpPr>
        <p:spPr>
          <a:xfrm>
            <a:off x="6310947" y="1560261"/>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2" name="Google Shape;912;p44"/>
          <p:cNvSpPr txBox="1">
            <a:spLocks noGrp="1"/>
          </p:cNvSpPr>
          <p:nvPr>
            <p:ph type="title" idx="2"/>
          </p:nvPr>
        </p:nvSpPr>
        <p:spPr>
          <a:xfrm>
            <a:off x="6310915" y="1939461"/>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13" name="Google Shape;913;p44"/>
          <p:cNvSpPr txBox="1">
            <a:spLocks noGrp="1"/>
          </p:cNvSpPr>
          <p:nvPr>
            <p:ph type="title" idx="3"/>
          </p:nvPr>
        </p:nvSpPr>
        <p:spPr>
          <a:xfrm>
            <a:off x="641582" y="1560261"/>
            <a:ext cx="21915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4" name="Google Shape;914;p44"/>
          <p:cNvSpPr txBox="1">
            <a:spLocks noGrp="1"/>
          </p:cNvSpPr>
          <p:nvPr>
            <p:ph type="title" idx="4"/>
          </p:nvPr>
        </p:nvSpPr>
        <p:spPr>
          <a:xfrm>
            <a:off x="641550" y="1939461"/>
            <a:ext cx="2191500" cy="75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15" name="Google Shape;915;p44"/>
          <p:cNvSpPr txBox="1">
            <a:spLocks noGrp="1"/>
          </p:cNvSpPr>
          <p:nvPr>
            <p:ph type="title" idx="5"/>
          </p:nvPr>
        </p:nvSpPr>
        <p:spPr>
          <a:xfrm>
            <a:off x="6310947" y="3106230"/>
            <a:ext cx="21915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6" name="Google Shape;916;p44"/>
          <p:cNvSpPr txBox="1">
            <a:spLocks noGrp="1"/>
          </p:cNvSpPr>
          <p:nvPr>
            <p:ph type="title" idx="6"/>
          </p:nvPr>
        </p:nvSpPr>
        <p:spPr>
          <a:xfrm>
            <a:off x="6310915" y="3485430"/>
            <a:ext cx="21915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17" name="Google Shape;917;p44"/>
          <p:cNvSpPr txBox="1">
            <a:spLocks noGrp="1"/>
          </p:cNvSpPr>
          <p:nvPr>
            <p:ph type="title" idx="7"/>
          </p:nvPr>
        </p:nvSpPr>
        <p:spPr>
          <a:xfrm>
            <a:off x="641582" y="3106230"/>
            <a:ext cx="21915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8" name="Google Shape;918;p44"/>
          <p:cNvSpPr txBox="1">
            <a:spLocks noGrp="1"/>
          </p:cNvSpPr>
          <p:nvPr>
            <p:ph type="title" idx="8"/>
          </p:nvPr>
        </p:nvSpPr>
        <p:spPr>
          <a:xfrm>
            <a:off x="641550" y="3485430"/>
            <a:ext cx="2191500" cy="75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19" name="Google Shape;919;p44"/>
          <p:cNvSpPr txBox="1">
            <a:spLocks noGrp="1"/>
          </p:cNvSpPr>
          <p:nvPr>
            <p:ph type="title" idx="9"/>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2">
  <p:cSld name="CUSTOM_2_1_1_1">
    <p:spTree>
      <p:nvGrpSpPr>
        <p:cNvPr id="1" name="Shape 920"/>
        <p:cNvGrpSpPr/>
        <p:nvPr/>
      </p:nvGrpSpPr>
      <p:grpSpPr>
        <a:xfrm>
          <a:off x="0" y="0"/>
          <a:ext cx="0" cy="0"/>
          <a:chOff x="0" y="0"/>
          <a:chExt cx="0" cy="0"/>
        </a:xfrm>
      </p:grpSpPr>
      <p:sp>
        <p:nvSpPr>
          <p:cNvPr id="921" name="Google Shape;921;p45"/>
          <p:cNvSpPr/>
          <p:nvPr/>
        </p:nvSpPr>
        <p:spPr>
          <a:xfrm>
            <a:off x="2" y="3790275"/>
            <a:ext cx="1353000" cy="13530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5"/>
          <p:cNvGrpSpPr/>
          <p:nvPr/>
        </p:nvGrpSpPr>
        <p:grpSpPr>
          <a:xfrm rot="-5400000">
            <a:off x="7935331" y="96836"/>
            <a:ext cx="1107019" cy="1096564"/>
            <a:chOff x="498850" y="3224050"/>
            <a:chExt cx="1482350" cy="1468350"/>
          </a:xfrm>
        </p:grpSpPr>
        <p:sp>
          <p:nvSpPr>
            <p:cNvPr id="924" name="Google Shape;924;p4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45"/>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1" y="416894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txBox="1">
            <a:spLocks noGrp="1"/>
          </p:cNvSpPr>
          <p:nvPr>
            <p:ph type="title" hasCustomPrompt="1"/>
          </p:nvPr>
        </p:nvSpPr>
        <p:spPr>
          <a:xfrm>
            <a:off x="3038724" y="255828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0" name="Google Shape;930;p45"/>
          <p:cNvSpPr txBox="1">
            <a:spLocks noGrp="1"/>
          </p:cNvSpPr>
          <p:nvPr>
            <p:ph type="title" idx="2"/>
          </p:nvPr>
        </p:nvSpPr>
        <p:spPr>
          <a:xfrm>
            <a:off x="4416225" y="3306356"/>
            <a:ext cx="2144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31" name="Google Shape;931;p45"/>
          <p:cNvSpPr txBox="1">
            <a:spLocks noGrp="1"/>
          </p:cNvSpPr>
          <p:nvPr>
            <p:ph type="title" idx="3"/>
          </p:nvPr>
        </p:nvSpPr>
        <p:spPr>
          <a:xfrm>
            <a:off x="4416225" y="3679708"/>
            <a:ext cx="2144700" cy="63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32" name="Google Shape;932;p45"/>
          <p:cNvSpPr txBox="1">
            <a:spLocks noGrp="1"/>
          </p:cNvSpPr>
          <p:nvPr>
            <p:ph type="title" idx="4" hasCustomPrompt="1"/>
          </p:nvPr>
        </p:nvSpPr>
        <p:spPr>
          <a:xfrm>
            <a:off x="1205448" y="255828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3" name="Google Shape;933;p45"/>
          <p:cNvSpPr txBox="1">
            <a:spLocks noGrp="1"/>
          </p:cNvSpPr>
          <p:nvPr>
            <p:ph type="title" idx="5"/>
          </p:nvPr>
        </p:nvSpPr>
        <p:spPr>
          <a:xfrm>
            <a:off x="749700" y="3306356"/>
            <a:ext cx="2144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34" name="Google Shape;934;p45"/>
          <p:cNvSpPr txBox="1">
            <a:spLocks noGrp="1"/>
          </p:cNvSpPr>
          <p:nvPr>
            <p:ph type="title" idx="6"/>
          </p:nvPr>
        </p:nvSpPr>
        <p:spPr>
          <a:xfrm>
            <a:off x="749700" y="3679707"/>
            <a:ext cx="2144700" cy="63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35" name="Google Shape;935;p45"/>
          <p:cNvSpPr txBox="1">
            <a:spLocks noGrp="1"/>
          </p:cNvSpPr>
          <p:nvPr>
            <p:ph type="title" idx="7" hasCustomPrompt="1"/>
          </p:nvPr>
        </p:nvSpPr>
        <p:spPr>
          <a:xfrm>
            <a:off x="6705275" y="255828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6" name="Google Shape;936;p45"/>
          <p:cNvSpPr txBox="1">
            <a:spLocks noGrp="1"/>
          </p:cNvSpPr>
          <p:nvPr>
            <p:ph type="title" idx="8" hasCustomPrompt="1"/>
          </p:nvPr>
        </p:nvSpPr>
        <p:spPr>
          <a:xfrm>
            <a:off x="4871999" y="255828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7" name="Google Shape;937;p45"/>
          <p:cNvSpPr txBox="1">
            <a:spLocks noGrp="1"/>
          </p:cNvSpPr>
          <p:nvPr>
            <p:ph type="title" idx="9"/>
          </p:nvPr>
        </p:nvSpPr>
        <p:spPr>
          <a:xfrm>
            <a:off x="2583025" y="1301940"/>
            <a:ext cx="2144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38" name="Google Shape;938;p45"/>
          <p:cNvSpPr txBox="1">
            <a:spLocks noGrp="1"/>
          </p:cNvSpPr>
          <p:nvPr>
            <p:ph type="title" idx="13"/>
          </p:nvPr>
        </p:nvSpPr>
        <p:spPr>
          <a:xfrm>
            <a:off x="2583025" y="1675290"/>
            <a:ext cx="2144700" cy="63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39" name="Google Shape;939;p45"/>
          <p:cNvSpPr txBox="1">
            <a:spLocks noGrp="1"/>
          </p:cNvSpPr>
          <p:nvPr>
            <p:ph type="title" idx="14"/>
          </p:nvPr>
        </p:nvSpPr>
        <p:spPr>
          <a:xfrm>
            <a:off x="6249575" y="1301940"/>
            <a:ext cx="2144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40" name="Google Shape;940;p45"/>
          <p:cNvSpPr txBox="1">
            <a:spLocks noGrp="1"/>
          </p:cNvSpPr>
          <p:nvPr>
            <p:ph type="title" idx="15"/>
          </p:nvPr>
        </p:nvSpPr>
        <p:spPr>
          <a:xfrm>
            <a:off x="6249575" y="1675290"/>
            <a:ext cx="2144700" cy="63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41" name="Google Shape;941;p45"/>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942"/>
        <p:cNvGrpSpPr/>
        <p:nvPr/>
      </p:nvGrpSpPr>
      <p:grpSpPr>
        <a:xfrm>
          <a:off x="0" y="0"/>
          <a:ext cx="0" cy="0"/>
          <a:chOff x="0" y="0"/>
          <a:chExt cx="0" cy="0"/>
        </a:xfrm>
      </p:grpSpPr>
      <p:sp>
        <p:nvSpPr>
          <p:cNvPr id="943" name="Google Shape;943;p46"/>
          <p:cNvSpPr/>
          <p:nvPr/>
        </p:nvSpPr>
        <p:spPr>
          <a:xfrm>
            <a:off x="0" y="3472577"/>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6"/>
          <p:cNvGrpSpPr/>
          <p:nvPr/>
        </p:nvGrpSpPr>
        <p:grpSpPr>
          <a:xfrm rot="5400000">
            <a:off x="101651" y="3949877"/>
            <a:ext cx="1107019" cy="1096564"/>
            <a:chOff x="498850" y="3224050"/>
            <a:chExt cx="1482350" cy="1468350"/>
          </a:xfrm>
        </p:grpSpPr>
        <p:sp>
          <p:nvSpPr>
            <p:cNvPr id="945" name="Google Shape;945;p4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46"/>
          <p:cNvSpPr/>
          <p:nvPr/>
        </p:nvSpPr>
        <p:spPr>
          <a:xfrm rot="10800000">
            <a:off x="7863900" y="0"/>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txBox="1">
            <a:spLocks noGrp="1"/>
          </p:cNvSpPr>
          <p:nvPr>
            <p:ph type="title"/>
          </p:nvPr>
        </p:nvSpPr>
        <p:spPr>
          <a:xfrm>
            <a:off x="3405675"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52" name="Google Shape;952;p46"/>
          <p:cNvSpPr txBox="1">
            <a:spLocks noGrp="1"/>
          </p:cNvSpPr>
          <p:nvPr>
            <p:ph type="title" idx="2"/>
          </p:nvPr>
        </p:nvSpPr>
        <p:spPr>
          <a:xfrm>
            <a:off x="3405612"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3" name="Google Shape;953;p46"/>
          <p:cNvSpPr txBox="1">
            <a:spLocks noGrp="1"/>
          </p:cNvSpPr>
          <p:nvPr>
            <p:ph type="title" idx="3"/>
          </p:nvPr>
        </p:nvSpPr>
        <p:spPr>
          <a:xfrm>
            <a:off x="783300"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54" name="Google Shape;954;p46"/>
          <p:cNvSpPr txBox="1">
            <a:spLocks noGrp="1"/>
          </p:cNvSpPr>
          <p:nvPr>
            <p:ph type="title" idx="4"/>
          </p:nvPr>
        </p:nvSpPr>
        <p:spPr>
          <a:xfrm>
            <a:off x="78330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5" name="Google Shape;955;p46"/>
          <p:cNvSpPr txBox="1">
            <a:spLocks noGrp="1"/>
          </p:cNvSpPr>
          <p:nvPr>
            <p:ph type="title" idx="5"/>
          </p:nvPr>
        </p:nvSpPr>
        <p:spPr>
          <a:xfrm>
            <a:off x="6027838" y="16053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56" name="Google Shape;956;p46"/>
          <p:cNvSpPr txBox="1">
            <a:spLocks noGrp="1"/>
          </p:cNvSpPr>
          <p:nvPr>
            <p:ph type="title" idx="6"/>
          </p:nvPr>
        </p:nvSpPr>
        <p:spPr>
          <a:xfrm>
            <a:off x="6027850" y="20169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7" name="Google Shape;957;p46"/>
          <p:cNvSpPr txBox="1">
            <a:spLocks noGrp="1"/>
          </p:cNvSpPr>
          <p:nvPr>
            <p:ph type="title" idx="7"/>
          </p:nvPr>
        </p:nvSpPr>
        <p:spPr>
          <a:xfrm>
            <a:off x="3405675"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58" name="Google Shape;958;p46"/>
          <p:cNvSpPr txBox="1">
            <a:spLocks noGrp="1"/>
          </p:cNvSpPr>
          <p:nvPr>
            <p:ph type="title" idx="8"/>
          </p:nvPr>
        </p:nvSpPr>
        <p:spPr>
          <a:xfrm>
            <a:off x="3405612"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9" name="Google Shape;959;p46"/>
          <p:cNvSpPr txBox="1">
            <a:spLocks noGrp="1"/>
          </p:cNvSpPr>
          <p:nvPr>
            <p:ph type="title" idx="9"/>
          </p:nvPr>
        </p:nvSpPr>
        <p:spPr>
          <a:xfrm>
            <a:off x="783300"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60" name="Google Shape;960;p46"/>
          <p:cNvSpPr txBox="1">
            <a:spLocks noGrp="1"/>
          </p:cNvSpPr>
          <p:nvPr>
            <p:ph type="title" idx="13"/>
          </p:nvPr>
        </p:nvSpPr>
        <p:spPr>
          <a:xfrm>
            <a:off x="78330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61" name="Google Shape;961;p46"/>
          <p:cNvSpPr txBox="1">
            <a:spLocks noGrp="1"/>
          </p:cNvSpPr>
          <p:nvPr>
            <p:ph type="title" idx="14"/>
          </p:nvPr>
        </p:nvSpPr>
        <p:spPr>
          <a:xfrm>
            <a:off x="6027838" y="318093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62" name="Google Shape;962;p46"/>
          <p:cNvSpPr txBox="1">
            <a:spLocks noGrp="1"/>
          </p:cNvSpPr>
          <p:nvPr>
            <p:ph type="title" idx="15"/>
          </p:nvPr>
        </p:nvSpPr>
        <p:spPr>
          <a:xfrm>
            <a:off x="6027850" y="3592525"/>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63" name="Google Shape;963;p46"/>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six columns 1">
  <p:cSld name="CUSTOM_3_1">
    <p:spTree>
      <p:nvGrpSpPr>
        <p:cNvPr id="1" name="Shape 964"/>
        <p:cNvGrpSpPr/>
        <p:nvPr/>
      </p:nvGrpSpPr>
      <p:grpSpPr>
        <a:xfrm>
          <a:off x="0" y="0"/>
          <a:ext cx="0" cy="0"/>
          <a:chOff x="0" y="0"/>
          <a:chExt cx="0" cy="0"/>
        </a:xfrm>
      </p:grpSpPr>
      <p:sp>
        <p:nvSpPr>
          <p:cNvPr id="965" name="Google Shape;965;p47"/>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47"/>
          <p:cNvGrpSpPr/>
          <p:nvPr/>
        </p:nvGrpSpPr>
        <p:grpSpPr>
          <a:xfrm rot="-5400000">
            <a:off x="7935331" y="96836"/>
            <a:ext cx="1107019" cy="1096564"/>
            <a:chOff x="498850" y="3224050"/>
            <a:chExt cx="1482350" cy="1468350"/>
          </a:xfrm>
        </p:grpSpPr>
        <p:sp>
          <p:nvSpPr>
            <p:cNvPr id="967" name="Google Shape;967;p4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47"/>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txBox="1">
            <a:spLocks noGrp="1"/>
          </p:cNvSpPr>
          <p:nvPr>
            <p:ph type="title"/>
          </p:nvPr>
        </p:nvSpPr>
        <p:spPr>
          <a:xfrm>
            <a:off x="3405775" y="218405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74" name="Google Shape;974;p47"/>
          <p:cNvSpPr txBox="1">
            <a:spLocks noGrp="1"/>
          </p:cNvSpPr>
          <p:nvPr>
            <p:ph type="title" idx="2"/>
          </p:nvPr>
        </p:nvSpPr>
        <p:spPr>
          <a:xfrm>
            <a:off x="3405612" y="1647254"/>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75" name="Google Shape;975;p47"/>
          <p:cNvSpPr txBox="1">
            <a:spLocks noGrp="1"/>
          </p:cNvSpPr>
          <p:nvPr>
            <p:ph type="title" idx="3"/>
          </p:nvPr>
        </p:nvSpPr>
        <p:spPr>
          <a:xfrm>
            <a:off x="783400" y="218405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76" name="Google Shape;976;p47"/>
          <p:cNvSpPr txBox="1">
            <a:spLocks noGrp="1"/>
          </p:cNvSpPr>
          <p:nvPr>
            <p:ph type="title" idx="4"/>
          </p:nvPr>
        </p:nvSpPr>
        <p:spPr>
          <a:xfrm>
            <a:off x="783300" y="1647254"/>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77" name="Google Shape;977;p47"/>
          <p:cNvSpPr txBox="1">
            <a:spLocks noGrp="1"/>
          </p:cNvSpPr>
          <p:nvPr>
            <p:ph type="title" idx="5"/>
          </p:nvPr>
        </p:nvSpPr>
        <p:spPr>
          <a:xfrm>
            <a:off x="6027938" y="218405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78" name="Google Shape;978;p47"/>
          <p:cNvSpPr txBox="1">
            <a:spLocks noGrp="1"/>
          </p:cNvSpPr>
          <p:nvPr>
            <p:ph type="title" idx="6"/>
          </p:nvPr>
        </p:nvSpPr>
        <p:spPr>
          <a:xfrm>
            <a:off x="6027850" y="1647254"/>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79" name="Google Shape;979;p47"/>
          <p:cNvSpPr txBox="1">
            <a:spLocks noGrp="1"/>
          </p:cNvSpPr>
          <p:nvPr>
            <p:ph type="title" idx="7"/>
          </p:nvPr>
        </p:nvSpPr>
        <p:spPr>
          <a:xfrm>
            <a:off x="3405675" y="375965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80" name="Google Shape;980;p47"/>
          <p:cNvSpPr txBox="1">
            <a:spLocks noGrp="1"/>
          </p:cNvSpPr>
          <p:nvPr>
            <p:ph type="title" idx="8"/>
          </p:nvPr>
        </p:nvSpPr>
        <p:spPr>
          <a:xfrm>
            <a:off x="3405612" y="3222854"/>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rgbClr val="242424"/>
                </a:solidFill>
                <a:latin typeface="Anaheim"/>
                <a:ea typeface="Anaheim"/>
                <a:cs typeface="Anaheim"/>
                <a:sym typeface="Anahei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81" name="Google Shape;981;p47"/>
          <p:cNvSpPr txBox="1">
            <a:spLocks noGrp="1"/>
          </p:cNvSpPr>
          <p:nvPr>
            <p:ph type="title" idx="9"/>
          </p:nvPr>
        </p:nvSpPr>
        <p:spPr>
          <a:xfrm>
            <a:off x="783300" y="375965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82" name="Google Shape;982;p47"/>
          <p:cNvSpPr txBox="1">
            <a:spLocks noGrp="1"/>
          </p:cNvSpPr>
          <p:nvPr>
            <p:ph type="title" idx="13"/>
          </p:nvPr>
        </p:nvSpPr>
        <p:spPr>
          <a:xfrm>
            <a:off x="783300" y="3222854"/>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83" name="Google Shape;983;p47"/>
          <p:cNvSpPr txBox="1">
            <a:spLocks noGrp="1"/>
          </p:cNvSpPr>
          <p:nvPr>
            <p:ph type="title" idx="14"/>
          </p:nvPr>
        </p:nvSpPr>
        <p:spPr>
          <a:xfrm>
            <a:off x="6027838" y="375965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84" name="Google Shape;984;p47"/>
          <p:cNvSpPr txBox="1">
            <a:spLocks noGrp="1"/>
          </p:cNvSpPr>
          <p:nvPr>
            <p:ph type="title" idx="15"/>
          </p:nvPr>
        </p:nvSpPr>
        <p:spPr>
          <a:xfrm>
            <a:off x="6027850" y="3222854"/>
            <a:ext cx="23328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85" name="Google Shape;985;p47"/>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nine columns">
  <p:cSld name="CUSTOM_3_1_1">
    <p:spTree>
      <p:nvGrpSpPr>
        <p:cNvPr id="1" name="Shape 986"/>
        <p:cNvGrpSpPr/>
        <p:nvPr/>
      </p:nvGrpSpPr>
      <p:grpSpPr>
        <a:xfrm>
          <a:off x="0" y="0"/>
          <a:ext cx="0" cy="0"/>
          <a:chOff x="0" y="0"/>
          <a:chExt cx="0" cy="0"/>
        </a:xfrm>
      </p:grpSpPr>
      <p:sp>
        <p:nvSpPr>
          <p:cNvPr id="987" name="Google Shape;987;p48"/>
          <p:cNvSpPr/>
          <p:nvPr/>
        </p:nvSpPr>
        <p:spPr>
          <a:xfrm rot="10800000">
            <a:off x="7473300" y="0"/>
            <a:ext cx="1670700" cy="1670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48"/>
          <p:cNvGrpSpPr/>
          <p:nvPr/>
        </p:nvGrpSpPr>
        <p:grpSpPr>
          <a:xfrm rot="-5400000">
            <a:off x="7935331" y="96836"/>
            <a:ext cx="1107019" cy="1096564"/>
            <a:chOff x="498850" y="3224050"/>
            <a:chExt cx="1482350" cy="1468350"/>
          </a:xfrm>
        </p:grpSpPr>
        <p:sp>
          <p:nvSpPr>
            <p:cNvPr id="989" name="Google Shape;989;p4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48"/>
          <p:cNvSpPr/>
          <p:nvPr/>
        </p:nvSpPr>
        <p:spPr>
          <a:xfrm>
            <a:off x="0" y="3863177"/>
            <a:ext cx="1280100" cy="1280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txBox="1">
            <a:spLocks noGrp="1"/>
          </p:cNvSpPr>
          <p:nvPr>
            <p:ph type="title"/>
          </p:nvPr>
        </p:nvSpPr>
        <p:spPr>
          <a:xfrm>
            <a:off x="3405775" y="12722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96" name="Google Shape;996;p48"/>
          <p:cNvSpPr txBox="1">
            <a:spLocks noGrp="1"/>
          </p:cNvSpPr>
          <p:nvPr>
            <p:ph type="title" idx="2"/>
          </p:nvPr>
        </p:nvSpPr>
        <p:spPr>
          <a:xfrm>
            <a:off x="3405613" y="16441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97" name="Google Shape;997;p48"/>
          <p:cNvSpPr txBox="1">
            <a:spLocks noGrp="1"/>
          </p:cNvSpPr>
          <p:nvPr>
            <p:ph type="title" idx="3"/>
          </p:nvPr>
        </p:nvSpPr>
        <p:spPr>
          <a:xfrm>
            <a:off x="783400" y="12722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998" name="Google Shape;998;p48"/>
          <p:cNvSpPr txBox="1">
            <a:spLocks noGrp="1"/>
          </p:cNvSpPr>
          <p:nvPr>
            <p:ph type="title" idx="4"/>
          </p:nvPr>
        </p:nvSpPr>
        <p:spPr>
          <a:xfrm>
            <a:off x="783300" y="16441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99" name="Google Shape;999;p48"/>
          <p:cNvSpPr txBox="1">
            <a:spLocks noGrp="1"/>
          </p:cNvSpPr>
          <p:nvPr>
            <p:ph type="title" idx="5"/>
          </p:nvPr>
        </p:nvSpPr>
        <p:spPr>
          <a:xfrm>
            <a:off x="6027938" y="12722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000" name="Google Shape;1000;p48"/>
          <p:cNvSpPr txBox="1">
            <a:spLocks noGrp="1"/>
          </p:cNvSpPr>
          <p:nvPr>
            <p:ph type="title" idx="6"/>
          </p:nvPr>
        </p:nvSpPr>
        <p:spPr>
          <a:xfrm>
            <a:off x="6027850" y="16441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001" name="Google Shape;1001;p48"/>
          <p:cNvSpPr txBox="1">
            <a:spLocks noGrp="1"/>
          </p:cNvSpPr>
          <p:nvPr>
            <p:ph type="title" idx="7"/>
          </p:nvPr>
        </p:nvSpPr>
        <p:spPr>
          <a:xfrm>
            <a:off x="3405700" y="24371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002" name="Google Shape;1002;p48"/>
          <p:cNvSpPr txBox="1">
            <a:spLocks noGrp="1"/>
          </p:cNvSpPr>
          <p:nvPr>
            <p:ph type="title" idx="8"/>
          </p:nvPr>
        </p:nvSpPr>
        <p:spPr>
          <a:xfrm>
            <a:off x="3405638" y="28090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003" name="Google Shape;1003;p48"/>
          <p:cNvSpPr txBox="1">
            <a:spLocks noGrp="1"/>
          </p:cNvSpPr>
          <p:nvPr>
            <p:ph type="title" idx="9"/>
          </p:nvPr>
        </p:nvSpPr>
        <p:spPr>
          <a:xfrm>
            <a:off x="783325" y="24371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004" name="Google Shape;1004;p48"/>
          <p:cNvSpPr txBox="1">
            <a:spLocks noGrp="1"/>
          </p:cNvSpPr>
          <p:nvPr>
            <p:ph type="title" idx="13"/>
          </p:nvPr>
        </p:nvSpPr>
        <p:spPr>
          <a:xfrm>
            <a:off x="783325" y="28090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005" name="Google Shape;1005;p48"/>
          <p:cNvSpPr txBox="1">
            <a:spLocks noGrp="1"/>
          </p:cNvSpPr>
          <p:nvPr>
            <p:ph type="title" idx="14"/>
          </p:nvPr>
        </p:nvSpPr>
        <p:spPr>
          <a:xfrm>
            <a:off x="6027863" y="24371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006" name="Google Shape;1006;p48"/>
          <p:cNvSpPr txBox="1">
            <a:spLocks noGrp="1"/>
          </p:cNvSpPr>
          <p:nvPr>
            <p:ph type="title" idx="15"/>
          </p:nvPr>
        </p:nvSpPr>
        <p:spPr>
          <a:xfrm>
            <a:off x="6027875" y="28090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007" name="Google Shape;1007;p4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008" name="Google Shape;1008;p48"/>
          <p:cNvSpPr txBox="1">
            <a:spLocks noGrp="1"/>
          </p:cNvSpPr>
          <p:nvPr>
            <p:ph type="title" idx="17"/>
          </p:nvPr>
        </p:nvSpPr>
        <p:spPr>
          <a:xfrm>
            <a:off x="3405700" y="36020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009" name="Google Shape;1009;p48"/>
          <p:cNvSpPr txBox="1">
            <a:spLocks noGrp="1"/>
          </p:cNvSpPr>
          <p:nvPr>
            <p:ph type="title" idx="18"/>
          </p:nvPr>
        </p:nvSpPr>
        <p:spPr>
          <a:xfrm>
            <a:off x="3405638" y="39739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010" name="Google Shape;1010;p48"/>
          <p:cNvSpPr txBox="1">
            <a:spLocks noGrp="1"/>
          </p:cNvSpPr>
          <p:nvPr>
            <p:ph type="title" idx="19"/>
          </p:nvPr>
        </p:nvSpPr>
        <p:spPr>
          <a:xfrm>
            <a:off x="783325" y="36020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011" name="Google Shape;1011;p48"/>
          <p:cNvSpPr txBox="1">
            <a:spLocks noGrp="1"/>
          </p:cNvSpPr>
          <p:nvPr>
            <p:ph type="title" idx="20"/>
          </p:nvPr>
        </p:nvSpPr>
        <p:spPr>
          <a:xfrm>
            <a:off x="783325" y="39739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012" name="Google Shape;1012;p48"/>
          <p:cNvSpPr txBox="1">
            <a:spLocks noGrp="1"/>
          </p:cNvSpPr>
          <p:nvPr>
            <p:ph type="title" idx="21"/>
          </p:nvPr>
        </p:nvSpPr>
        <p:spPr>
          <a:xfrm>
            <a:off x="6027863" y="3602012"/>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013" name="Google Shape;1013;p48"/>
          <p:cNvSpPr txBox="1">
            <a:spLocks noGrp="1"/>
          </p:cNvSpPr>
          <p:nvPr>
            <p:ph type="title" idx="22"/>
          </p:nvPr>
        </p:nvSpPr>
        <p:spPr>
          <a:xfrm>
            <a:off x="6027875" y="3973957"/>
            <a:ext cx="2332800" cy="64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4">
  <p:cSld name="CUSTOM_6">
    <p:spTree>
      <p:nvGrpSpPr>
        <p:cNvPr id="1" name="Shape 1014"/>
        <p:cNvGrpSpPr/>
        <p:nvPr/>
      </p:nvGrpSpPr>
      <p:grpSpPr>
        <a:xfrm>
          <a:off x="0" y="0"/>
          <a:ext cx="0" cy="0"/>
          <a:chOff x="0" y="0"/>
          <a:chExt cx="0" cy="0"/>
        </a:xfrm>
      </p:grpSpPr>
      <p:sp>
        <p:nvSpPr>
          <p:cNvPr id="1015" name="Google Shape;1015;p49"/>
          <p:cNvSpPr/>
          <p:nvPr/>
        </p:nvSpPr>
        <p:spPr>
          <a:xfrm rot="-5400000">
            <a:off x="7529043" y="3514751"/>
            <a:ext cx="1621800" cy="16218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rot="10800000">
            <a:off x="6759898" y="2745851"/>
            <a:ext cx="2390700" cy="23907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rot="10800000">
            <a:off x="6541198" y="2527151"/>
            <a:ext cx="2609400" cy="2609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9"/>
          <p:cNvGrpSpPr/>
          <p:nvPr/>
        </p:nvGrpSpPr>
        <p:grpSpPr>
          <a:xfrm rot="10800000">
            <a:off x="87514" y="83425"/>
            <a:ext cx="2336480" cy="2313973"/>
            <a:chOff x="498850" y="3224050"/>
            <a:chExt cx="1482350" cy="1468350"/>
          </a:xfrm>
        </p:grpSpPr>
        <p:sp>
          <p:nvSpPr>
            <p:cNvPr id="1019" name="Google Shape;1019;p4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49"/>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txBox="1">
            <a:spLocks noGrp="1"/>
          </p:cNvSpPr>
          <p:nvPr>
            <p:ph type="subTitle" idx="1"/>
          </p:nvPr>
        </p:nvSpPr>
        <p:spPr>
          <a:xfrm>
            <a:off x="1115750" y="2298500"/>
            <a:ext cx="2547000" cy="1396800"/>
          </a:xfrm>
          <a:prstGeom prst="rect">
            <a:avLst/>
          </a:prstGeom>
        </p:spPr>
        <p:txBody>
          <a:bodyPr spcFirstLastPara="1" wrap="square" lIns="91425" tIns="91425" rIns="91425" bIns="91425" anchor="t" anchorCtr="0">
            <a:noAutofit/>
          </a:bodyPr>
          <a:lstStyle>
            <a:lvl1pPr lvl="0">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025" name="Google Shape;1025;p49"/>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grpSp>
        <p:nvGrpSpPr>
          <p:cNvPr id="1026" name="Google Shape;1026;p49"/>
          <p:cNvGrpSpPr/>
          <p:nvPr/>
        </p:nvGrpSpPr>
        <p:grpSpPr>
          <a:xfrm>
            <a:off x="8180917" y="356654"/>
            <a:ext cx="603122" cy="585781"/>
            <a:chOff x="546392" y="539692"/>
            <a:chExt cx="603122" cy="585781"/>
          </a:xfrm>
        </p:grpSpPr>
        <p:sp>
          <p:nvSpPr>
            <p:cNvPr id="1027" name="Google Shape;1027;p49"/>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5">
  <p:cSld name="CUSTOM_6_2">
    <p:spTree>
      <p:nvGrpSpPr>
        <p:cNvPr id="1" name="Shape 1029"/>
        <p:cNvGrpSpPr/>
        <p:nvPr/>
      </p:nvGrpSpPr>
      <p:grpSpPr>
        <a:xfrm>
          <a:off x="0" y="0"/>
          <a:ext cx="0" cy="0"/>
          <a:chOff x="0" y="0"/>
          <a:chExt cx="0" cy="0"/>
        </a:xfrm>
      </p:grpSpPr>
      <p:sp>
        <p:nvSpPr>
          <p:cNvPr id="1030" name="Google Shape;1030;p5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50"/>
          <p:cNvGrpSpPr/>
          <p:nvPr/>
        </p:nvGrpSpPr>
        <p:grpSpPr>
          <a:xfrm rot="10800000" flipH="1">
            <a:off x="7811909" y="-47"/>
            <a:ext cx="1332188" cy="1319606"/>
            <a:chOff x="498850" y="3224050"/>
            <a:chExt cx="1482350" cy="1468350"/>
          </a:xfrm>
        </p:grpSpPr>
        <p:sp>
          <p:nvSpPr>
            <p:cNvPr id="1032" name="Google Shape;1032;p5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50"/>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50"/>
          <p:cNvGrpSpPr/>
          <p:nvPr/>
        </p:nvGrpSpPr>
        <p:grpSpPr>
          <a:xfrm flipH="1">
            <a:off x="414" y="3062050"/>
            <a:ext cx="2100935" cy="2081092"/>
            <a:chOff x="498850" y="3224050"/>
            <a:chExt cx="1482350" cy="1468350"/>
          </a:xfrm>
        </p:grpSpPr>
        <p:sp>
          <p:nvSpPr>
            <p:cNvPr id="1037" name="Google Shape;1037;p5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0"/>
          <p:cNvGrpSpPr/>
          <p:nvPr/>
        </p:nvGrpSpPr>
        <p:grpSpPr>
          <a:xfrm>
            <a:off x="8175367" y="4208204"/>
            <a:ext cx="603122" cy="585781"/>
            <a:chOff x="546392" y="539692"/>
            <a:chExt cx="603122" cy="585781"/>
          </a:xfrm>
        </p:grpSpPr>
        <p:sp>
          <p:nvSpPr>
            <p:cNvPr id="1041" name="Google Shape;1041;p5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50"/>
          <p:cNvGrpSpPr/>
          <p:nvPr/>
        </p:nvGrpSpPr>
        <p:grpSpPr>
          <a:xfrm flipH="1">
            <a:off x="8019832" y="684877"/>
            <a:ext cx="454563" cy="703194"/>
            <a:chOff x="1139136" y="3851384"/>
            <a:chExt cx="454563" cy="703194"/>
          </a:xfrm>
        </p:grpSpPr>
        <p:sp>
          <p:nvSpPr>
            <p:cNvPr id="1044" name="Google Shape;1044;p50"/>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0"/>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0"/>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0"/>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0"/>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0"/>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0" name="Google Shape;1050;p50"/>
          <p:cNvCxnSpPr/>
          <p:nvPr/>
        </p:nvCxnSpPr>
        <p:spPr>
          <a:xfrm rot="10800000">
            <a:off x="8014243" y="551387"/>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51" name="Google Shape;1051;p50"/>
          <p:cNvCxnSpPr/>
          <p:nvPr/>
        </p:nvCxnSpPr>
        <p:spPr>
          <a:xfrm rot="10800000">
            <a:off x="8432981" y="835149"/>
            <a:ext cx="219900" cy="219900"/>
          </a:xfrm>
          <a:prstGeom prst="straightConnector1">
            <a:avLst/>
          </a:prstGeom>
          <a:noFill/>
          <a:ln w="19050" cap="flat" cmpd="sng">
            <a:solidFill>
              <a:schemeClr val="accent1"/>
            </a:solidFill>
            <a:prstDash val="solid"/>
            <a:round/>
            <a:headEnd type="none" w="med" len="med"/>
            <a:tailEnd type="none" w="med" len="med"/>
          </a:ln>
        </p:spPr>
      </p:cxnSp>
      <p:sp>
        <p:nvSpPr>
          <p:cNvPr id="1052" name="Google Shape;1052;p5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0"/>
          <p:cNvSpPr txBox="1">
            <a:spLocks noGrp="1"/>
          </p:cNvSpPr>
          <p:nvPr>
            <p:ph type="subTitle" idx="1"/>
          </p:nvPr>
        </p:nvSpPr>
        <p:spPr>
          <a:xfrm>
            <a:off x="5105400" y="2298500"/>
            <a:ext cx="2562300" cy="13968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054" name="Google Shape;1054;p50"/>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8" name="Google Shape;108;p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6">
  <p:cSld name="CUSTOM_16">
    <p:spTree>
      <p:nvGrpSpPr>
        <p:cNvPr id="1" name="Shape 1055"/>
        <p:cNvGrpSpPr/>
        <p:nvPr/>
      </p:nvGrpSpPr>
      <p:grpSpPr>
        <a:xfrm>
          <a:off x="0" y="0"/>
          <a:ext cx="0" cy="0"/>
          <a:chOff x="0" y="0"/>
          <a:chExt cx="0" cy="0"/>
        </a:xfrm>
      </p:grpSpPr>
      <p:sp>
        <p:nvSpPr>
          <p:cNvPr id="1056" name="Google Shape;1056;p51"/>
          <p:cNvSpPr/>
          <p:nvPr/>
        </p:nvSpPr>
        <p:spPr>
          <a:xfrm>
            <a:off x="3232675" y="3906639"/>
            <a:ext cx="5799300" cy="637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51"/>
          <p:cNvGrpSpPr/>
          <p:nvPr/>
        </p:nvGrpSpPr>
        <p:grpSpPr>
          <a:xfrm>
            <a:off x="-5" y="3"/>
            <a:ext cx="1840782" cy="1823397"/>
            <a:chOff x="-5300514" y="638569"/>
            <a:chExt cx="1482350" cy="1468350"/>
          </a:xfrm>
        </p:grpSpPr>
        <p:sp>
          <p:nvSpPr>
            <p:cNvPr id="1058" name="Google Shape;1058;p51"/>
            <p:cNvSpPr/>
            <p:nvPr/>
          </p:nvSpPr>
          <p:spPr>
            <a:xfrm rot="10800000">
              <a:off x="-5300514" y="1904194"/>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1"/>
            <p:cNvSpPr/>
            <p:nvPr/>
          </p:nvSpPr>
          <p:spPr>
            <a:xfrm rot="10800000">
              <a:off x="-5300514" y="638569"/>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1"/>
            <p:cNvSpPr/>
            <p:nvPr/>
          </p:nvSpPr>
          <p:spPr>
            <a:xfrm rot="10800000">
              <a:off x="-3841414" y="638569"/>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1061;p51"/>
          <p:cNvSpPr txBox="1">
            <a:spLocks noGrp="1"/>
          </p:cNvSpPr>
          <p:nvPr>
            <p:ph type="title"/>
          </p:nvPr>
        </p:nvSpPr>
        <p:spPr>
          <a:xfrm>
            <a:off x="3334650" y="3911360"/>
            <a:ext cx="5128200" cy="63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800"/>
              <a:buNone/>
              <a:defRPr sz="2400">
                <a:solidFill>
                  <a:schemeClr val="lt1"/>
                </a:solidFill>
              </a:defRPr>
            </a:lvl1pPr>
            <a:lvl2pPr lvl="1" rtl="0">
              <a:spcBef>
                <a:spcPts val="0"/>
              </a:spcBef>
              <a:spcAft>
                <a:spcPts val="0"/>
              </a:spcAft>
              <a:buClr>
                <a:schemeClr val="lt1"/>
              </a:buClr>
              <a:buSzPts val="2800"/>
              <a:buNone/>
              <a:defRPr>
                <a:solidFill>
                  <a:schemeClr val="lt1"/>
                </a:solidFill>
                <a:latin typeface="Nunito"/>
                <a:ea typeface="Nunito"/>
                <a:cs typeface="Nunito"/>
                <a:sym typeface="Nunito"/>
              </a:defRPr>
            </a:lvl2pPr>
            <a:lvl3pPr lvl="2" rtl="0">
              <a:spcBef>
                <a:spcPts val="0"/>
              </a:spcBef>
              <a:spcAft>
                <a:spcPts val="0"/>
              </a:spcAft>
              <a:buClr>
                <a:schemeClr val="lt1"/>
              </a:buClr>
              <a:buSzPts val="2800"/>
              <a:buNone/>
              <a:defRPr>
                <a:solidFill>
                  <a:schemeClr val="lt1"/>
                </a:solidFill>
                <a:latin typeface="Nunito"/>
                <a:ea typeface="Nunito"/>
                <a:cs typeface="Nunito"/>
                <a:sym typeface="Nunito"/>
              </a:defRPr>
            </a:lvl3pPr>
            <a:lvl4pPr lvl="3" rtl="0">
              <a:spcBef>
                <a:spcPts val="0"/>
              </a:spcBef>
              <a:spcAft>
                <a:spcPts val="0"/>
              </a:spcAft>
              <a:buClr>
                <a:schemeClr val="lt1"/>
              </a:buClr>
              <a:buSzPts val="2800"/>
              <a:buNone/>
              <a:defRPr>
                <a:solidFill>
                  <a:schemeClr val="lt1"/>
                </a:solidFill>
                <a:latin typeface="Nunito"/>
                <a:ea typeface="Nunito"/>
                <a:cs typeface="Nunito"/>
                <a:sym typeface="Nunito"/>
              </a:defRPr>
            </a:lvl4pPr>
            <a:lvl5pPr lvl="4" rtl="0">
              <a:spcBef>
                <a:spcPts val="0"/>
              </a:spcBef>
              <a:spcAft>
                <a:spcPts val="0"/>
              </a:spcAft>
              <a:buClr>
                <a:schemeClr val="lt1"/>
              </a:buClr>
              <a:buSzPts val="2800"/>
              <a:buNone/>
              <a:defRPr>
                <a:solidFill>
                  <a:schemeClr val="lt1"/>
                </a:solidFill>
                <a:latin typeface="Nunito"/>
                <a:ea typeface="Nunito"/>
                <a:cs typeface="Nunito"/>
                <a:sym typeface="Nunito"/>
              </a:defRPr>
            </a:lvl5pPr>
            <a:lvl6pPr lvl="5" rtl="0">
              <a:spcBef>
                <a:spcPts val="0"/>
              </a:spcBef>
              <a:spcAft>
                <a:spcPts val="0"/>
              </a:spcAft>
              <a:buClr>
                <a:schemeClr val="lt1"/>
              </a:buClr>
              <a:buSzPts val="2800"/>
              <a:buNone/>
              <a:defRPr>
                <a:solidFill>
                  <a:schemeClr val="lt1"/>
                </a:solidFill>
                <a:latin typeface="Nunito"/>
                <a:ea typeface="Nunito"/>
                <a:cs typeface="Nunito"/>
                <a:sym typeface="Nunito"/>
              </a:defRPr>
            </a:lvl6pPr>
            <a:lvl7pPr lvl="6" rtl="0">
              <a:spcBef>
                <a:spcPts val="0"/>
              </a:spcBef>
              <a:spcAft>
                <a:spcPts val="0"/>
              </a:spcAft>
              <a:buClr>
                <a:schemeClr val="lt1"/>
              </a:buClr>
              <a:buSzPts val="2800"/>
              <a:buNone/>
              <a:defRPr>
                <a:solidFill>
                  <a:schemeClr val="lt1"/>
                </a:solidFill>
                <a:latin typeface="Nunito"/>
                <a:ea typeface="Nunito"/>
                <a:cs typeface="Nunito"/>
                <a:sym typeface="Nunito"/>
              </a:defRPr>
            </a:lvl7pPr>
            <a:lvl8pPr lvl="7" rtl="0">
              <a:spcBef>
                <a:spcPts val="0"/>
              </a:spcBef>
              <a:spcAft>
                <a:spcPts val="0"/>
              </a:spcAft>
              <a:buClr>
                <a:schemeClr val="lt1"/>
              </a:buClr>
              <a:buSzPts val="2800"/>
              <a:buNone/>
              <a:defRPr>
                <a:solidFill>
                  <a:schemeClr val="lt1"/>
                </a:solidFill>
                <a:latin typeface="Nunito"/>
                <a:ea typeface="Nunito"/>
                <a:cs typeface="Nunito"/>
                <a:sym typeface="Nunito"/>
              </a:defRPr>
            </a:lvl8pPr>
            <a:lvl9pPr lvl="8" rtl="0">
              <a:spcBef>
                <a:spcPts val="0"/>
              </a:spcBef>
              <a:spcAft>
                <a:spcPts val="0"/>
              </a:spcAft>
              <a:buClr>
                <a:schemeClr val="lt1"/>
              </a:buClr>
              <a:buSzPts val="2800"/>
              <a:buNone/>
              <a:defRPr>
                <a:solidFill>
                  <a:schemeClr val="lt1"/>
                </a:solidFill>
                <a:latin typeface="Nunito"/>
                <a:ea typeface="Nunito"/>
                <a:cs typeface="Nunito"/>
                <a:sym typeface="Nunito"/>
              </a:defRPr>
            </a:lvl9pPr>
          </a:lstStyle>
          <a:p>
            <a:endParaRPr/>
          </a:p>
        </p:txBody>
      </p:sp>
      <p:grpSp>
        <p:nvGrpSpPr>
          <p:cNvPr id="1062" name="Google Shape;1062;p51"/>
          <p:cNvGrpSpPr/>
          <p:nvPr/>
        </p:nvGrpSpPr>
        <p:grpSpPr>
          <a:xfrm>
            <a:off x="7953357" y="301787"/>
            <a:ext cx="885900" cy="885900"/>
            <a:chOff x="7953357" y="301787"/>
            <a:chExt cx="885900" cy="885900"/>
          </a:xfrm>
        </p:grpSpPr>
        <p:grpSp>
          <p:nvGrpSpPr>
            <p:cNvPr id="1063" name="Google Shape;1063;p51"/>
            <p:cNvGrpSpPr/>
            <p:nvPr/>
          </p:nvGrpSpPr>
          <p:grpSpPr>
            <a:xfrm flipH="1">
              <a:off x="7958945" y="435277"/>
              <a:ext cx="454563" cy="703194"/>
              <a:chOff x="1200023" y="3601784"/>
              <a:chExt cx="454563" cy="703194"/>
            </a:xfrm>
          </p:grpSpPr>
          <p:sp>
            <p:nvSpPr>
              <p:cNvPr id="1064" name="Google Shape;1064;p51"/>
              <p:cNvSpPr/>
              <p:nvPr/>
            </p:nvSpPr>
            <p:spPr>
              <a:xfrm>
                <a:off x="1372346" y="38546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1"/>
              <p:cNvSpPr/>
              <p:nvPr/>
            </p:nvSpPr>
            <p:spPr>
              <a:xfrm>
                <a:off x="1289724" y="39384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1"/>
              <p:cNvSpPr/>
              <p:nvPr/>
            </p:nvSpPr>
            <p:spPr>
              <a:xfrm>
                <a:off x="1620178" y="36017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1"/>
              <p:cNvSpPr/>
              <p:nvPr/>
            </p:nvSpPr>
            <p:spPr>
              <a:xfrm>
                <a:off x="1454969" y="37703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1"/>
              <p:cNvSpPr/>
              <p:nvPr/>
            </p:nvSpPr>
            <p:spPr>
              <a:xfrm>
                <a:off x="1200023" y="40231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1"/>
              <p:cNvSpPr/>
              <p:nvPr/>
            </p:nvSpPr>
            <p:spPr>
              <a:xfrm>
                <a:off x="1537556" y="36860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0" name="Google Shape;1070;p51"/>
            <p:cNvCxnSpPr/>
            <p:nvPr/>
          </p:nvCxnSpPr>
          <p:spPr>
            <a:xfrm rot="10800000">
              <a:off x="7953357" y="301787"/>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071" name="Google Shape;1071;p51"/>
            <p:cNvCxnSpPr/>
            <p:nvPr/>
          </p:nvCxnSpPr>
          <p:spPr>
            <a:xfrm rot="10800000">
              <a:off x="8372094" y="585549"/>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072" name="Google Shape;1072;p51"/>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7">
  <p:cSld name="CUSTOM_16_1">
    <p:spTree>
      <p:nvGrpSpPr>
        <p:cNvPr id="1" name="Shape 1073"/>
        <p:cNvGrpSpPr/>
        <p:nvPr/>
      </p:nvGrpSpPr>
      <p:grpSpPr>
        <a:xfrm>
          <a:off x="0" y="0"/>
          <a:ext cx="0" cy="0"/>
          <a:chOff x="0" y="0"/>
          <a:chExt cx="0" cy="0"/>
        </a:xfrm>
      </p:grpSpPr>
      <p:sp>
        <p:nvSpPr>
          <p:cNvPr id="1074" name="Google Shape;1074;p52"/>
          <p:cNvSpPr/>
          <p:nvPr/>
        </p:nvSpPr>
        <p:spPr>
          <a:xfrm>
            <a:off x="6408300" y="0"/>
            <a:ext cx="2735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52"/>
          <p:cNvGrpSpPr/>
          <p:nvPr/>
        </p:nvGrpSpPr>
        <p:grpSpPr>
          <a:xfrm>
            <a:off x="-5" y="3"/>
            <a:ext cx="1840782" cy="1823397"/>
            <a:chOff x="-5300514" y="638569"/>
            <a:chExt cx="1482350" cy="1468350"/>
          </a:xfrm>
        </p:grpSpPr>
        <p:sp>
          <p:nvSpPr>
            <p:cNvPr id="1076" name="Google Shape;1076;p52"/>
            <p:cNvSpPr/>
            <p:nvPr/>
          </p:nvSpPr>
          <p:spPr>
            <a:xfrm rot="10800000">
              <a:off x="-5300514" y="1904194"/>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2"/>
            <p:cNvSpPr/>
            <p:nvPr/>
          </p:nvSpPr>
          <p:spPr>
            <a:xfrm rot="10800000">
              <a:off x="-5300514" y="638569"/>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2"/>
            <p:cNvSpPr/>
            <p:nvPr/>
          </p:nvSpPr>
          <p:spPr>
            <a:xfrm rot="10800000">
              <a:off x="-3841414" y="638569"/>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52"/>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52"/>
          <p:cNvGrpSpPr/>
          <p:nvPr/>
        </p:nvGrpSpPr>
        <p:grpSpPr>
          <a:xfrm>
            <a:off x="397842" y="4208204"/>
            <a:ext cx="603122" cy="585781"/>
            <a:chOff x="-7231133" y="539692"/>
            <a:chExt cx="603122" cy="585781"/>
          </a:xfrm>
        </p:grpSpPr>
        <p:sp>
          <p:nvSpPr>
            <p:cNvPr id="1081" name="Google Shape;1081;p52"/>
            <p:cNvSpPr/>
            <p:nvPr/>
          </p:nvSpPr>
          <p:spPr>
            <a:xfrm>
              <a:off x="-7166022"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2"/>
            <p:cNvSpPr/>
            <p:nvPr/>
          </p:nvSpPr>
          <p:spPr>
            <a:xfrm>
              <a:off x="-7231133"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52"/>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2"/>
          <p:cNvSpPr/>
          <p:nvPr/>
        </p:nvSpPr>
        <p:spPr>
          <a:xfrm>
            <a:off x="6544475" y="124150"/>
            <a:ext cx="2599500" cy="1080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2"/>
          <p:cNvSpPr txBox="1">
            <a:spLocks noGrp="1"/>
          </p:cNvSpPr>
          <p:nvPr>
            <p:ph type="subTitle" idx="1"/>
          </p:nvPr>
        </p:nvSpPr>
        <p:spPr>
          <a:xfrm>
            <a:off x="1009775" y="1730575"/>
            <a:ext cx="5074200" cy="221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500"/>
              <a:buChar char="●"/>
              <a:defRPr sz="1500"/>
            </a:lvl1pPr>
            <a:lvl2pPr lvl="1" rtl="0">
              <a:spcBef>
                <a:spcPts val="100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grpSp>
        <p:nvGrpSpPr>
          <p:cNvPr id="1086" name="Google Shape;1086;p52"/>
          <p:cNvGrpSpPr/>
          <p:nvPr/>
        </p:nvGrpSpPr>
        <p:grpSpPr>
          <a:xfrm>
            <a:off x="6408295" y="3"/>
            <a:ext cx="1840782" cy="1823397"/>
            <a:chOff x="-6021181" y="638569"/>
            <a:chExt cx="1482350" cy="1468350"/>
          </a:xfrm>
        </p:grpSpPr>
        <p:sp>
          <p:nvSpPr>
            <p:cNvPr id="1087" name="Google Shape;1087;p52"/>
            <p:cNvSpPr/>
            <p:nvPr/>
          </p:nvSpPr>
          <p:spPr>
            <a:xfrm rot="10800000">
              <a:off x="-6021181" y="1904194"/>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2"/>
            <p:cNvSpPr/>
            <p:nvPr/>
          </p:nvSpPr>
          <p:spPr>
            <a:xfrm rot="10800000">
              <a:off x="-6021181" y="638569"/>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2"/>
            <p:cNvSpPr/>
            <p:nvPr/>
          </p:nvSpPr>
          <p:spPr>
            <a:xfrm rot="10800000">
              <a:off x="-4562081" y="638569"/>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52"/>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1091"/>
        <p:cNvGrpSpPr/>
        <p:nvPr/>
      </p:nvGrpSpPr>
      <p:grpSpPr>
        <a:xfrm>
          <a:off x="0" y="0"/>
          <a:ext cx="0" cy="0"/>
          <a:chOff x="0" y="0"/>
          <a:chExt cx="0" cy="0"/>
        </a:xfrm>
      </p:grpSpPr>
      <p:grpSp>
        <p:nvGrpSpPr>
          <p:cNvPr id="1092" name="Google Shape;1092;p53"/>
          <p:cNvGrpSpPr/>
          <p:nvPr/>
        </p:nvGrpSpPr>
        <p:grpSpPr>
          <a:xfrm>
            <a:off x="0" y="0"/>
            <a:ext cx="9144002" cy="5143500"/>
            <a:chOff x="0" y="0"/>
            <a:chExt cx="9144002" cy="5143500"/>
          </a:xfrm>
        </p:grpSpPr>
        <p:sp>
          <p:nvSpPr>
            <p:cNvPr id="1093" name="Google Shape;1093;p5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53"/>
            <p:cNvGrpSpPr/>
            <p:nvPr/>
          </p:nvGrpSpPr>
          <p:grpSpPr>
            <a:xfrm rot="-5400000">
              <a:off x="7935331" y="96836"/>
              <a:ext cx="1107019" cy="1096564"/>
              <a:chOff x="498850" y="3224050"/>
              <a:chExt cx="1482350" cy="1468350"/>
            </a:xfrm>
          </p:grpSpPr>
          <p:sp>
            <p:nvSpPr>
              <p:cNvPr id="1096" name="Google Shape;1096;p5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5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53"/>
            <p:cNvGrpSpPr/>
            <p:nvPr/>
          </p:nvGrpSpPr>
          <p:grpSpPr>
            <a:xfrm>
              <a:off x="270392" y="4282054"/>
              <a:ext cx="603122" cy="585781"/>
              <a:chOff x="546392" y="539692"/>
              <a:chExt cx="603122" cy="585781"/>
            </a:xfrm>
          </p:grpSpPr>
          <p:sp>
            <p:nvSpPr>
              <p:cNvPr id="1102" name="Google Shape;1102;p5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4" name="Google Shape;1104;p53"/>
          <p:cNvSpPr txBox="1">
            <a:spLocks noGrp="1"/>
          </p:cNvSpPr>
          <p:nvPr>
            <p:ph type="subTitle" idx="1"/>
          </p:nvPr>
        </p:nvSpPr>
        <p:spPr>
          <a:xfrm>
            <a:off x="813900" y="40328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1105" name="Google Shape;1105;p53"/>
          <p:cNvSpPr txBox="1">
            <a:spLocks noGrp="1"/>
          </p:cNvSpPr>
          <p:nvPr>
            <p:ph type="title"/>
          </p:nvPr>
        </p:nvSpPr>
        <p:spPr>
          <a:xfrm>
            <a:off x="813900" y="36066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06" name="Google Shape;1106;p53"/>
          <p:cNvSpPr txBox="1">
            <a:spLocks noGrp="1"/>
          </p:cNvSpPr>
          <p:nvPr>
            <p:ph type="subTitle" idx="2"/>
          </p:nvPr>
        </p:nvSpPr>
        <p:spPr>
          <a:xfrm>
            <a:off x="813900" y="1460300"/>
            <a:ext cx="4434900" cy="221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1107" name="Google Shape;1107;p53"/>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08" name="Google Shape;1108;p53"/>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1109" name="Google Shape;1109;p53"/>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10" name="Google Shape;1110;p53"/>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hree columns 5">
  <p:cSld name="CUSTOM_6_1_1">
    <p:spTree>
      <p:nvGrpSpPr>
        <p:cNvPr id="1" name="Shape 1111"/>
        <p:cNvGrpSpPr/>
        <p:nvPr/>
      </p:nvGrpSpPr>
      <p:grpSpPr>
        <a:xfrm>
          <a:off x="0" y="0"/>
          <a:ext cx="0" cy="0"/>
          <a:chOff x="0" y="0"/>
          <a:chExt cx="0" cy="0"/>
        </a:xfrm>
      </p:grpSpPr>
      <p:sp>
        <p:nvSpPr>
          <p:cNvPr id="1112" name="Google Shape;1112;p5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rot="10800000">
            <a:off x="7791001" y="0"/>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4"/>
          <p:cNvSpPr/>
          <p:nvPr/>
        </p:nvSpPr>
        <p:spPr>
          <a:xfrm rot="10800000">
            <a:off x="8184902" y="15229"/>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4"/>
          <p:cNvSpPr txBox="1">
            <a:spLocks noGrp="1"/>
          </p:cNvSpPr>
          <p:nvPr>
            <p:ph type="subTitle" idx="1"/>
          </p:nvPr>
        </p:nvSpPr>
        <p:spPr>
          <a:xfrm>
            <a:off x="813900" y="32708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1116" name="Google Shape;1116;p54"/>
          <p:cNvSpPr txBox="1">
            <a:spLocks noGrp="1"/>
          </p:cNvSpPr>
          <p:nvPr>
            <p:ph type="title"/>
          </p:nvPr>
        </p:nvSpPr>
        <p:spPr>
          <a:xfrm>
            <a:off x="813900" y="28446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17" name="Google Shape;1117;p54"/>
          <p:cNvSpPr txBox="1">
            <a:spLocks noGrp="1"/>
          </p:cNvSpPr>
          <p:nvPr>
            <p:ph type="subTitle" idx="2"/>
          </p:nvPr>
        </p:nvSpPr>
        <p:spPr>
          <a:xfrm>
            <a:off x="813900" y="1460300"/>
            <a:ext cx="4434900" cy="1343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1118" name="Google Shape;1118;p54"/>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19" name="Google Shape;1119;p54"/>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1120" name="Google Shape;1120;p54"/>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21" name="Google Shape;1121;p54"/>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grpSp>
        <p:nvGrpSpPr>
          <p:cNvPr id="1122" name="Google Shape;1122;p54"/>
          <p:cNvGrpSpPr/>
          <p:nvPr/>
        </p:nvGrpSpPr>
        <p:grpSpPr>
          <a:xfrm rot="5400000">
            <a:off x="-5219" y="4038036"/>
            <a:ext cx="1107019" cy="1096564"/>
            <a:chOff x="498850" y="3224050"/>
            <a:chExt cx="1482350" cy="1468350"/>
          </a:xfrm>
        </p:grpSpPr>
        <p:sp>
          <p:nvSpPr>
            <p:cNvPr id="1123" name="Google Shape;1123;p5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6" name="Google Shape;1126;p54"/>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54"/>
          <p:cNvGrpSpPr/>
          <p:nvPr/>
        </p:nvGrpSpPr>
        <p:grpSpPr>
          <a:xfrm>
            <a:off x="8228250" y="4231150"/>
            <a:ext cx="654275" cy="631175"/>
            <a:chOff x="6240650" y="1595450"/>
            <a:chExt cx="654275" cy="631175"/>
          </a:xfrm>
        </p:grpSpPr>
        <p:sp>
          <p:nvSpPr>
            <p:cNvPr id="1128" name="Google Shape;1128;p54"/>
            <p:cNvSpPr/>
            <p:nvPr/>
          </p:nvSpPr>
          <p:spPr>
            <a:xfrm>
              <a:off x="6694575" y="1841725"/>
              <a:ext cx="24425" cy="20005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4"/>
            <p:cNvSpPr/>
            <p:nvPr/>
          </p:nvSpPr>
          <p:spPr>
            <a:xfrm>
              <a:off x="6635925" y="1901250"/>
              <a:ext cx="24450" cy="200350"/>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4"/>
            <p:cNvSpPr/>
            <p:nvPr/>
          </p:nvSpPr>
          <p:spPr>
            <a:xfrm>
              <a:off x="6870500" y="1662250"/>
              <a:ext cx="24425" cy="20005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4"/>
            <p:cNvSpPr/>
            <p:nvPr/>
          </p:nvSpPr>
          <p:spPr>
            <a:xfrm>
              <a:off x="6753225" y="1781900"/>
              <a:ext cx="24425" cy="20005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4"/>
            <p:cNvSpPr/>
            <p:nvPr/>
          </p:nvSpPr>
          <p:spPr>
            <a:xfrm>
              <a:off x="6572250" y="1961375"/>
              <a:ext cx="24425" cy="20005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4"/>
            <p:cNvSpPr/>
            <p:nvPr/>
          </p:nvSpPr>
          <p:spPr>
            <a:xfrm>
              <a:off x="6811850" y="1722075"/>
              <a:ext cx="24425" cy="20005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4"/>
            <p:cNvSpPr/>
            <p:nvPr/>
          </p:nvSpPr>
          <p:spPr>
            <a:xfrm>
              <a:off x="6240650" y="1595450"/>
              <a:ext cx="632875" cy="631175"/>
            </a:xfrm>
            <a:custGeom>
              <a:avLst/>
              <a:gdLst/>
              <a:ahLst/>
              <a:cxnLst/>
              <a:rect l="l" t="t" r="r" b="b"/>
              <a:pathLst>
                <a:path w="25315" h="25247" extrusionOk="0">
                  <a:moveTo>
                    <a:pt x="25106" y="0"/>
                  </a:moveTo>
                  <a:cubicBezTo>
                    <a:pt x="25071" y="0"/>
                    <a:pt x="25035" y="16"/>
                    <a:pt x="25004" y="53"/>
                  </a:cubicBezTo>
                  <a:lnTo>
                    <a:pt x="48" y="25008"/>
                  </a:lnTo>
                  <a:cubicBezTo>
                    <a:pt x="0" y="25068"/>
                    <a:pt x="0" y="25151"/>
                    <a:pt x="48" y="25211"/>
                  </a:cubicBezTo>
                  <a:cubicBezTo>
                    <a:pt x="72" y="25234"/>
                    <a:pt x="108" y="25246"/>
                    <a:pt x="143" y="25246"/>
                  </a:cubicBezTo>
                  <a:cubicBezTo>
                    <a:pt x="179" y="25246"/>
                    <a:pt x="215" y="25234"/>
                    <a:pt x="250" y="25211"/>
                  </a:cubicBezTo>
                  <a:lnTo>
                    <a:pt x="25206" y="255"/>
                  </a:lnTo>
                  <a:cubicBezTo>
                    <a:pt x="25315" y="155"/>
                    <a:pt x="25217" y="0"/>
                    <a:pt x="25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4"/>
            <p:cNvSpPr/>
            <p:nvPr/>
          </p:nvSpPr>
          <p:spPr>
            <a:xfrm>
              <a:off x="6448700" y="1852650"/>
              <a:ext cx="81575" cy="79300"/>
            </a:xfrm>
            <a:custGeom>
              <a:avLst/>
              <a:gdLst/>
              <a:ahLst/>
              <a:cxnLst/>
              <a:rect l="l" t="t" r="r" b="b"/>
              <a:pathLst>
                <a:path w="3263" h="3172" extrusionOk="0">
                  <a:moveTo>
                    <a:pt x="3072" y="1"/>
                  </a:moveTo>
                  <a:cubicBezTo>
                    <a:pt x="3041" y="1"/>
                    <a:pt x="3008" y="12"/>
                    <a:pt x="2977" y="40"/>
                  </a:cubicBezTo>
                  <a:lnTo>
                    <a:pt x="84" y="2933"/>
                  </a:lnTo>
                  <a:cubicBezTo>
                    <a:pt x="1" y="3028"/>
                    <a:pt x="60" y="3159"/>
                    <a:pt x="180" y="3171"/>
                  </a:cubicBezTo>
                  <a:cubicBezTo>
                    <a:pt x="215" y="3171"/>
                    <a:pt x="251" y="3159"/>
                    <a:pt x="275" y="3135"/>
                  </a:cubicBezTo>
                  <a:lnTo>
                    <a:pt x="3180" y="230"/>
                  </a:lnTo>
                  <a:cubicBezTo>
                    <a:pt x="3262" y="130"/>
                    <a:pt x="3176"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136"/>
        <p:cNvGrpSpPr/>
        <p:nvPr/>
      </p:nvGrpSpPr>
      <p:grpSpPr>
        <a:xfrm>
          <a:off x="0" y="0"/>
          <a:ext cx="0" cy="0"/>
          <a:chOff x="0" y="0"/>
          <a:chExt cx="0" cy="0"/>
        </a:xfrm>
      </p:grpSpPr>
      <p:sp>
        <p:nvSpPr>
          <p:cNvPr id="1137" name="Google Shape;1137;p55"/>
          <p:cNvSpPr/>
          <p:nvPr/>
        </p:nvSpPr>
        <p:spPr>
          <a:xfrm>
            <a:off x="990600" y="475350"/>
            <a:ext cx="5395800" cy="115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55"/>
          <p:cNvGrpSpPr/>
          <p:nvPr/>
        </p:nvGrpSpPr>
        <p:grpSpPr>
          <a:xfrm>
            <a:off x="-151" y="0"/>
            <a:ext cx="9144001" cy="5143500"/>
            <a:chOff x="-151" y="0"/>
            <a:chExt cx="9144001" cy="5143500"/>
          </a:xfrm>
        </p:grpSpPr>
        <p:sp>
          <p:nvSpPr>
            <p:cNvPr id="1139" name="Google Shape;1139;p55"/>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0" name="Google Shape;1140;p55"/>
            <p:cNvGrpSpPr/>
            <p:nvPr/>
          </p:nvGrpSpPr>
          <p:grpSpPr>
            <a:xfrm rot="10800000">
              <a:off x="64714" y="69335"/>
              <a:ext cx="4222474" cy="4182595"/>
              <a:chOff x="498850" y="3224050"/>
              <a:chExt cx="1482350" cy="1468350"/>
            </a:xfrm>
          </p:grpSpPr>
          <p:sp>
            <p:nvSpPr>
              <p:cNvPr id="1141" name="Google Shape;1141;p5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55"/>
            <p:cNvGrpSpPr/>
            <p:nvPr/>
          </p:nvGrpSpPr>
          <p:grpSpPr>
            <a:xfrm>
              <a:off x="7027390" y="3043364"/>
              <a:ext cx="2017775" cy="1998718"/>
              <a:chOff x="498850" y="3224050"/>
              <a:chExt cx="1482350" cy="1468350"/>
            </a:xfrm>
          </p:grpSpPr>
          <p:sp>
            <p:nvSpPr>
              <p:cNvPr id="1145" name="Google Shape;1145;p55"/>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55"/>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55"/>
            <p:cNvGrpSpPr/>
            <p:nvPr/>
          </p:nvGrpSpPr>
          <p:grpSpPr>
            <a:xfrm>
              <a:off x="373691" y="3895669"/>
              <a:ext cx="885900" cy="885900"/>
              <a:chOff x="713388" y="3717894"/>
              <a:chExt cx="885900" cy="885900"/>
            </a:xfrm>
          </p:grpSpPr>
          <p:grpSp>
            <p:nvGrpSpPr>
              <p:cNvPr id="1155" name="Google Shape;1155;p55"/>
              <p:cNvGrpSpPr/>
              <p:nvPr/>
            </p:nvGrpSpPr>
            <p:grpSpPr>
              <a:xfrm>
                <a:off x="1139136" y="3851384"/>
                <a:ext cx="454563" cy="703194"/>
                <a:chOff x="1139136" y="3851384"/>
                <a:chExt cx="454563" cy="703194"/>
              </a:xfrm>
            </p:grpSpPr>
            <p:sp>
              <p:nvSpPr>
                <p:cNvPr id="1156" name="Google Shape;1156;p55"/>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2" name="Google Shape;1162;p5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163" name="Google Shape;1163;p55"/>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1164" name="Google Shape;1164;p55"/>
            <p:cNvGrpSpPr/>
            <p:nvPr/>
          </p:nvGrpSpPr>
          <p:grpSpPr>
            <a:xfrm rot="-5400000">
              <a:off x="8430603" y="721212"/>
              <a:ext cx="475817" cy="475817"/>
              <a:chOff x="713388" y="3717894"/>
              <a:chExt cx="885900" cy="885900"/>
            </a:xfrm>
          </p:grpSpPr>
          <p:cxnSp>
            <p:nvCxnSpPr>
              <p:cNvPr id="1165" name="Google Shape;1165;p55"/>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166" name="Google Shape;1166;p55"/>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1167" name="Google Shape;1167;p55"/>
          <p:cNvSpPr txBox="1">
            <a:spLocks noGrp="1"/>
          </p:cNvSpPr>
          <p:nvPr>
            <p:ph type="ctrTitle"/>
          </p:nvPr>
        </p:nvSpPr>
        <p:spPr>
          <a:xfrm>
            <a:off x="2288000" y="584079"/>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5200"/>
              <a:buNone/>
              <a:defRPr sz="7500">
                <a:solidFill>
                  <a:schemeClr val="lt1"/>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1168" name="Google Shape;1168;p55"/>
          <p:cNvSpPr txBox="1">
            <a:spLocks noGrp="1"/>
          </p:cNvSpPr>
          <p:nvPr>
            <p:ph type="subTitle" idx="1"/>
          </p:nvPr>
        </p:nvSpPr>
        <p:spPr>
          <a:xfrm>
            <a:off x="2288000" y="1614803"/>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1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169" name="Google Shape;1169;p55"/>
          <p:cNvSpPr txBox="1">
            <a:spLocks noGrp="1"/>
          </p:cNvSpPr>
          <p:nvPr>
            <p:ph type="subTitle" idx="2"/>
          </p:nvPr>
        </p:nvSpPr>
        <p:spPr>
          <a:xfrm>
            <a:off x="2757325" y="2064330"/>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170" name="Google Shape;1170;p55"/>
          <p:cNvSpPr txBox="1"/>
          <p:nvPr/>
        </p:nvSpPr>
        <p:spPr>
          <a:xfrm>
            <a:off x="2859375" y="3575600"/>
            <a:ext cx="34251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de" sz="1200">
                <a:solidFill>
                  <a:schemeClr val="dk2"/>
                </a:solidFill>
                <a:latin typeface="Titillium Web"/>
                <a:ea typeface="Titillium Web"/>
                <a:cs typeface="Titillium Web"/>
                <a:sym typeface="Titillium Web"/>
              </a:rPr>
              <a:t>CREDITS: Diese Präsentationsvorlage wurde von </a:t>
            </a:r>
            <a:r>
              <a:rPr lang="de" sz="1200" b="1">
                <a:solidFill>
                  <a:schemeClr val="dk2"/>
                </a:solidFill>
                <a:uFill>
                  <a:noFill/>
                </a:u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de" sz="1200">
                <a:solidFill>
                  <a:schemeClr val="dk2"/>
                </a:solidFill>
                <a:latin typeface="Titillium Web"/>
                <a:ea typeface="Titillium Web"/>
                <a:cs typeface="Titillium Web"/>
                <a:sym typeface="Titillium Web"/>
              </a:rPr>
              <a:t> erstellt, inklusive Icons von </a:t>
            </a:r>
            <a:r>
              <a:rPr lang="de" sz="1200" b="1">
                <a:solidFill>
                  <a:schemeClr val="dk2"/>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de" sz="1200">
                <a:solidFill>
                  <a:schemeClr val="dk2"/>
                </a:solidFill>
                <a:latin typeface="Titillium Web"/>
                <a:ea typeface="Titillium Web"/>
                <a:cs typeface="Titillium Web"/>
                <a:sym typeface="Titillium Web"/>
              </a:rPr>
              <a:t>, Infografiken &amp; Bilder von </a:t>
            </a:r>
            <a:r>
              <a:rPr lang="de" sz="1200" b="1">
                <a:solidFill>
                  <a:schemeClr val="dk2"/>
                </a:solidFill>
                <a:uFill>
                  <a:noFill/>
                </a:u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endParaRPr sz="1200" b="1">
              <a:solidFill>
                <a:schemeClr val="dk2"/>
              </a:solidFill>
              <a:latin typeface="Titillium Web"/>
              <a:ea typeface="Titillium Web"/>
              <a:cs typeface="Titillium Web"/>
              <a:sym typeface="Titillium Web"/>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171"/>
        <p:cNvGrpSpPr/>
        <p:nvPr/>
      </p:nvGrpSpPr>
      <p:grpSpPr>
        <a:xfrm>
          <a:off x="0" y="0"/>
          <a:ext cx="0" cy="0"/>
          <a:chOff x="0" y="0"/>
          <a:chExt cx="0" cy="0"/>
        </a:xfrm>
      </p:grpSpPr>
      <p:grpSp>
        <p:nvGrpSpPr>
          <p:cNvPr id="1172" name="Google Shape;1172;p56"/>
          <p:cNvGrpSpPr/>
          <p:nvPr/>
        </p:nvGrpSpPr>
        <p:grpSpPr>
          <a:xfrm>
            <a:off x="0" y="200"/>
            <a:ext cx="9143850" cy="5143484"/>
            <a:chOff x="0" y="200"/>
            <a:chExt cx="9143850" cy="5143484"/>
          </a:xfrm>
        </p:grpSpPr>
        <p:sp>
          <p:nvSpPr>
            <p:cNvPr id="1173" name="Google Shape;1173;p56"/>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56"/>
            <p:cNvGrpSpPr/>
            <p:nvPr/>
          </p:nvGrpSpPr>
          <p:grpSpPr>
            <a:xfrm>
              <a:off x="7814240" y="3822846"/>
              <a:ext cx="1230943" cy="1219318"/>
              <a:chOff x="498850" y="3224050"/>
              <a:chExt cx="1482350" cy="1468350"/>
            </a:xfrm>
          </p:grpSpPr>
          <p:sp>
            <p:nvSpPr>
              <p:cNvPr id="1175" name="Google Shape;1175;p5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56"/>
            <p:cNvGrpSpPr/>
            <p:nvPr/>
          </p:nvGrpSpPr>
          <p:grpSpPr>
            <a:xfrm flipH="1">
              <a:off x="66" y="3944189"/>
              <a:ext cx="1210932" cy="1199495"/>
              <a:chOff x="498850" y="3224050"/>
              <a:chExt cx="1482350" cy="1468350"/>
            </a:xfrm>
          </p:grpSpPr>
          <p:sp>
            <p:nvSpPr>
              <p:cNvPr id="1179" name="Google Shape;1179;p56"/>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6"/>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56"/>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3" name="Google Shape;1183;p56"/>
            <p:cNvGrpSpPr/>
            <p:nvPr/>
          </p:nvGrpSpPr>
          <p:grpSpPr>
            <a:xfrm>
              <a:off x="8084342" y="424954"/>
              <a:ext cx="603122" cy="585781"/>
              <a:chOff x="546392" y="539692"/>
              <a:chExt cx="603122" cy="585781"/>
            </a:xfrm>
          </p:grpSpPr>
          <p:sp>
            <p:nvSpPr>
              <p:cNvPr id="1184" name="Google Shape;1184;p56"/>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6"/>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6"/>
            <p:cNvGrpSpPr/>
            <p:nvPr/>
          </p:nvGrpSpPr>
          <p:grpSpPr>
            <a:xfrm rot="5400000">
              <a:off x="703213" y="4460863"/>
              <a:ext cx="475817" cy="475817"/>
              <a:chOff x="713388" y="3717894"/>
              <a:chExt cx="885900" cy="885900"/>
            </a:xfrm>
          </p:grpSpPr>
          <p:cxnSp>
            <p:nvCxnSpPr>
              <p:cNvPr id="1187" name="Google Shape;1187;p56"/>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188" name="Google Shape;1188;p56"/>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189"/>
        <p:cNvGrpSpPr/>
        <p:nvPr/>
      </p:nvGrpSpPr>
      <p:grpSpPr>
        <a:xfrm>
          <a:off x="0" y="0"/>
          <a:ext cx="0" cy="0"/>
          <a:chOff x="0" y="0"/>
          <a:chExt cx="0" cy="0"/>
        </a:xfrm>
      </p:grpSpPr>
      <p:grpSp>
        <p:nvGrpSpPr>
          <p:cNvPr id="1190" name="Google Shape;1190;p57"/>
          <p:cNvGrpSpPr/>
          <p:nvPr/>
        </p:nvGrpSpPr>
        <p:grpSpPr>
          <a:xfrm>
            <a:off x="2" y="0"/>
            <a:ext cx="9144000" cy="5143500"/>
            <a:chOff x="2" y="0"/>
            <a:chExt cx="9144000" cy="5143500"/>
          </a:xfrm>
        </p:grpSpPr>
        <p:sp>
          <p:nvSpPr>
            <p:cNvPr id="1191" name="Google Shape;1191;p57"/>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57"/>
            <p:cNvGrpSpPr/>
            <p:nvPr/>
          </p:nvGrpSpPr>
          <p:grpSpPr>
            <a:xfrm rot="-5400000">
              <a:off x="7935331" y="96836"/>
              <a:ext cx="1107019" cy="1096564"/>
              <a:chOff x="498850" y="3224050"/>
              <a:chExt cx="1482350" cy="1468350"/>
            </a:xfrm>
          </p:grpSpPr>
          <p:sp>
            <p:nvSpPr>
              <p:cNvPr id="1193" name="Google Shape;1193;p5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6" name="Google Shape;1196;p57"/>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7"/>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57"/>
            <p:cNvGrpSpPr/>
            <p:nvPr/>
          </p:nvGrpSpPr>
          <p:grpSpPr>
            <a:xfrm>
              <a:off x="270392" y="4282054"/>
              <a:ext cx="603122" cy="585781"/>
              <a:chOff x="546392" y="539692"/>
              <a:chExt cx="603122" cy="585781"/>
            </a:xfrm>
          </p:grpSpPr>
          <p:sp>
            <p:nvSpPr>
              <p:cNvPr id="1199" name="Google Shape;1199;p57"/>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7"/>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grpSp>
        <p:nvGrpSpPr>
          <p:cNvPr id="114" name="Google Shape;114;p7"/>
          <p:cNvGrpSpPr/>
          <p:nvPr/>
        </p:nvGrpSpPr>
        <p:grpSpPr>
          <a:xfrm>
            <a:off x="-150" y="-1650"/>
            <a:ext cx="9153450" cy="5146825"/>
            <a:chOff x="-150" y="-1650"/>
            <a:chExt cx="9153450" cy="5146825"/>
          </a:xfrm>
        </p:grpSpPr>
        <p:sp>
          <p:nvSpPr>
            <p:cNvPr id="115" name="Google Shape;115;p7"/>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rot="-5400000">
              <a:off x="6778420" y="2778000"/>
              <a:ext cx="2365500" cy="23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a:off x="5656650" y="1656300"/>
              <a:ext cx="3487200" cy="3487200"/>
            </a:xfrm>
            <a:prstGeom prst="diagStripe">
              <a:avLst>
                <a:gd name="adj" fmla="val 679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10800000">
              <a:off x="5337450" y="1337100"/>
              <a:ext cx="3806400" cy="3806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rot="-5400000">
              <a:off x="7701353" y="90019"/>
              <a:ext cx="1380809" cy="1367621"/>
              <a:chOff x="498850" y="3224050"/>
              <a:chExt cx="1482350" cy="1468350"/>
            </a:xfrm>
          </p:grpSpPr>
          <p:sp>
            <p:nvSpPr>
              <p:cNvPr id="122" name="Google Shape;122;p7"/>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7"/>
            <p:cNvSpPr/>
            <p:nvPr/>
          </p:nvSpPr>
          <p:spPr>
            <a:xfrm>
              <a:off x="0" y="4000075"/>
              <a:ext cx="1145100" cy="1145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7" name="Google Shape;127;p7"/>
          <p:cNvSpPr txBox="1">
            <a:spLocks noGrp="1"/>
          </p:cNvSpPr>
          <p:nvPr>
            <p:ph type="body" idx="1"/>
          </p:nvPr>
        </p:nvSpPr>
        <p:spPr>
          <a:xfrm>
            <a:off x="1115575" y="1468050"/>
            <a:ext cx="5016000" cy="2319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accent3"/>
              </a:buClr>
              <a:buSzPts val="1100"/>
              <a:buChar char="●"/>
              <a:defRPr sz="1400"/>
            </a:lvl1pPr>
            <a:lvl2pPr marL="914400" lvl="1" indent="-304800">
              <a:spcBef>
                <a:spcPts val="16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grpSp>
        <p:nvGrpSpPr>
          <p:cNvPr id="129" name="Google Shape;129;p8"/>
          <p:cNvGrpSpPr/>
          <p:nvPr/>
        </p:nvGrpSpPr>
        <p:grpSpPr>
          <a:xfrm>
            <a:off x="-150" y="-75"/>
            <a:ext cx="9144224" cy="5143650"/>
            <a:chOff x="-150" y="-75"/>
            <a:chExt cx="9144224" cy="5143650"/>
          </a:xfrm>
        </p:grpSpPr>
        <p:sp>
          <p:nvSpPr>
            <p:cNvPr id="130" name="Google Shape;130;p8"/>
            <p:cNvSpPr/>
            <p:nvPr/>
          </p:nvSpPr>
          <p:spPr>
            <a:xfrm>
              <a:off x="-150" y="1589350"/>
              <a:ext cx="9144000" cy="196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8"/>
            <p:cNvGrpSpPr/>
            <p:nvPr/>
          </p:nvGrpSpPr>
          <p:grpSpPr>
            <a:xfrm rot="10800000" flipH="1">
              <a:off x="7043139" y="-75"/>
              <a:ext cx="2100935" cy="2081092"/>
              <a:chOff x="498850" y="3224050"/>
              <a:chExt cx="1482350" cy="1468350"/>
            </a:xfrm>
          </p:grpSpPr>
          <p:sp>
            <p:nvSpPr>
              <p:cNvPr id="132" name="Google Shape;132;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8"/>
            <p:cNvSpPr/>
            <p:nvPr/>
          </p:nvSpPr>
          <p:spPr>
            <a:xfrm>
              <a:off x="75" y="2638275"/>
              <a:ext cx="2505300" cy="25053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8"/>
            <p:cNvGrpSpPr/>
            <p:nvPr/>
          </p:nvGrpSpPr>
          <p:grpSpPr>
            <a:xfrm flipH="1">
              <a:off x="414" y="3062050"/>
              <a:ext cx="2100935" cy="2081092"/>
              <a:chOff x="498850" y="3224050"/>
              <a:chExt cx="1482350" cy="1468350"/>
            </a:xfrm>
          </p:grpSpPr>
          <p:sp>
            <p:nvSpPr>
              <p:cNvPr id="137" name="Google Shape;137;p8"/>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8"/>
            <p:cNvGrpSpPr/>
            <p:nvPr/>
          </p:nvGrpSpPr>
          <p:grpSpPr>
            <a:xfrm>
              <a:off x="470267" y="463417"/>
              <a:ext cx="603122" cy="585781"/>
              <a:chOff x="546392" y="539692"/>
              <a:chExt cx="603122" cy="585781"/>
            </a:xfrm>
          </p:grpSpPr>
          <p:sp>
            <p:nvSpPr>
              <p:cNvPr id="141" name="Google Shape;141;p8"/>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flipH="1">
              <a:off x="6901216" y="269469"/>
              <a:ext cx="885900" cy="885900"/>
              <a:chOff x="713388" y="3717894"/>
              <a:chExt cx="885900" cy="885900"/>
            </a:xfrm>
          </p:grpSpPr>
          <p:grpSp>
            <p:nvGrpSpPr>
              <p:cNvPr id="144" name="Google Shape;144;p8"/>
              <p:cNvGrpSpPr/>
              <p:nvPr/>
            </p:nvGrpSpPr>
            <p:grpSpPr>
              <a:xfrm>
                <a:off x="1139136" y="3851384"/>
                <a:ext cx="454563" cy="703194"/>
                <a:chOff x="1139136" y="3851384"/>
                <a:chExt cx="454563" cy="703194"/>
              </a:xfrm>
            </p:grpSpPr>
            <p:sp>
              <p:nvSpPr>
                <p:cNvPr id="145" name="Google Shape;145;p8"/>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 name="Google Shape;151;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2" name="Google Shape;152;p8"/>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153" name="Google Shape;153;p8"/>
            <p:cNvGrpSpPr/>
            <p:nvPr/>
          </p:nvGrpSpPr>
          <p:grpSpPr>
            <a:xfrm rot="5400000">
              <a:off x="1969413" y="4384663"/>
              <a:ext cx="475817" cy="475817"/>
              <a:chOff x="713388" y="3717894"/>
              <a:chExt cx="885900" cy="885900"/>
            </a:xfrm>
          </p:grpSpPr>
          <p:cxnSp>
            <p:nvCxnSpPr>
              <p:cNvPr id="154" name="Google Shape;154;p8"/>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55" name="Google Shape;155;p8"/>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56" name="Google Shape;156;p8"/>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txBox="1">
            <a:spLocks noGrp="1"/>
          </p:cNvSpPr>
          <p:nvPr>
            <p:ph type="title"/>
          </p:nvPr>
        </p:nvSpPr>
        <p:spPr>
          <a:xfrm>
            <a:off x="1165950" y="1503675"/>
            <a:ext cx="6812100" cy="2203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83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8"/>
        <p:cNvGrpSpPr/>
        <p:nvPr/>
      </p:nvGrpSpPr>
      <p:grpSpPr>
        <a:xfrm>
          <a:off x="0" y="0"/>
          <a:ext cx="0" cy="0"/>
          <a:chOff x="0" y="0"/>
          <a:chExt cx="0" cy="0"/>
        </a:xfrm>
      </p:grpSpPr>
      <p:grpSp>
        <p:nvGrpSpPr>
          <p:cNvPr id="159" name="Google Shape;159;p9"/>
          <p:cNvGrpSpPr/>
          <p:nvPr/>
        </p:nvGrpSpPr>
        <p:grpSpPr>
          <a:xfrm>
            <a:off x="-150" y="-1650"/>
            <a:ext cx="9153450" cy="5146800"/>
            <a:chOff x="-150" y="-1650"/>
            <a:chExt cx="9153450" cy="5146800"/>
          </a:xfrm>
        </p:grpSpPr>
        <p:sp>
          <p:nvSpPr>
            <p:cNvPr id="160" name="Google Shape;160;p9"/>
            <p:cNvSpPr/>
            <p:nvPr/>
          </p:nvSpPr>
          <p:spPr>
            <a:xfrm rot="-5400000">
              <a:off x="5857200" y="1849050"/>
              <a:ext cx="5146800" cy="1445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7699925" y="3699575"/>
              <a:ext cx="1443900" cy="1443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9"/>
            <p:cNvGrpSpPr/>
            <p:nvPr/>
          </p:nvGrpSpPr>
          <p:grpSpPr>
            <a:xfrm rot="-5400000">
              <a:off x="7692812" y="25980"/>
              <a:ext cx="1457743" cy="1443829"/>
              <a:chOff x="498850" y="3224050"/>
              <a:chExt cx="1482350" cy="1468350"/>
            </a:xfrm>
          </p:grpSpPr>
          <p:sp>
            <p:nvSpPr>
              <p:cNvPr id="163" name="Google Shape;163;p9"/>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9"/>
            <p:cNvGrpSpPr/>
            <p:nvPr/>
          </p:nvGrpSpPr>
          <p:grpSpPr>
            <a:xfrm>
              <a:off x="373333" y="337631"/>
              <a:ext cx="753281" cy="753281"/>
              <a:chOff x="713388" y="3717894"/>
              <a:chExt cx="885900" cy="885900"/>
            </a:xfrm>
          </p:grpSpPr>
          <p:grpSp>
            <p:nvGrpSpPr>
              <p:cNvPr id="167" name="Google Shape;167;p9"/>
              <p:cNvGrpSpPr/>
              <p:nvPr/>
            </p:nvGrpSpPr>
            <p:grpSpPr>
              <a:xfrm>
                <a:off x="1139136" y="3851384"/>
                <a:ext cx="454563" cy="703194"/>
                <a:chOff x="1139136" y="3851384"/>
                <a:chExt cx="454563" cy="703194"/>
              </a:xfrm>
            </p:grpSpPr>
            <p:sp>
              <p:nvSpPr>
                <p:cNvPr id="168" name="Google Shape;168;p9"/>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 name="Google Shape;174;p9"/>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175" name="Google Shape;175;p9"/>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176" name="Google Shape;176;p9"/>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9"/>
          <p:cNvSpPr txBox="1">
            <a:spLocks noGrp="1"/>
          </p:cNvSpPr>
          <p:nvPr>
            <p:ph type="title"/>
          </p:nvPr>
        </p:nvSpPr>
        <p:spPr>
          <a:xfrm>
            <a:off x="896125" y="1905642"/>
            <a:ext cx="4045200" cy="1498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4200"/>
              <a:buNone/>
              <a:defRPr sz="115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178" name="Google Shape;178;p9"/>
          <p:cNvSpPr txBox="1">
            <a:spLocks noGrp="1"/>
          </p:cNvSpPr>
          <p:nvPr>
            <p:ph type="subTitle" idx="1"/>
          </p:nvPr>
        </p:nvSpPr>
        <p:spPr>
          <a:xfrm>
            <a:off x="896125" y="3482752"/>
            <a:ext cx="3976500" cy="72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grpSp>
        <p:nvGrpSpPr>
          <p:cNvPr id="180" name="Google Shape;180;p10"/>
          <p:cNvGrpSpPr/>
          <p:nvPr/>
        </p:nvGrpSpPr>
        <p:grpSpPr>
          <a:xfrm>
            <a:off x="0" y="-1650"/>
            <a:ext cx="9144002" cy="5146800"/>
            <a:chOff x="0" y="-1650"/>
            <a:chExt cx="9144002" cy="5146800"/>
          </a:xfrm>
        </p:grpSpPr>
        <p:sp>
          <p:nvSpPr>
            <p:cNvPr id="181" name="Google Shape;181;p1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2406600" y="2404950"/>
              <a:ext cx="5146800" cy="33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0" y="411850"/>
              <a:ext cx="3701400" cy="9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0"/>
            <p:cNvGrpSpPr/>
            <p:nvPr/>
          </p:nvGrpSpPr>
          <p:grpSpPr>
            <a:xfrm>
              <a:off x="7201645" y="3210653"/>
              <a:ext cx="1840782" cy="1823397"/>
              <a:chOff x="498850" y="3224050"/>
              <a:chExt cx="1482350" cy="1468350"/>
            </a:xfrm>
          </p:grpSpPr>
          <p:sp>
            <p:nvSpPr>
              <p:cNvPr id="185" name="Google Shape;185;p1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8" name="Google Shape;188;p10"/>
          <p:cNvSpPr txBox="1">
            <a:spLocks noGrp="1"/>
          </p:cNvSpPr>
          <p:nvPr>
            <p:ph type="title"/>
          </p:nvPr>
        </p:nvSpPr>
        <p:spPr>
          <a:xfrm>
            <a:off x="598377" y="411850"/>
            <a:ext cx="3215100" cy="966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2700">
                <a:solidFill>
                  <a:schemeClr val="lt1"/>
                </a:solidFill>
              </a:defRPr>
            </a:lvl1pPr>
            <a:lvl2pPr lvl="1">
              <a:spcBef>
                <a:spcPts val="0"/>
              </a:spcBef>
              <a:spcAft>
                <a:spcPts val="0"/>
              </a:spcAft>
              <a:buClr>
                <a:schemeClr val="lt1"/>
              </a:buClr>
              <a:buSzPts val="2800"/>
              <a:buNone/>
              <a:defRPr>
                <a:solidFill>
                  <a:schemeClr val="lt1"/>
                </a:solidFill>
                <a:latin typeface="Nunito"/>
                <a:ea typeface="Nunito"/>
                <a:cs typeface="Nunito"/>
                <a:sym typeface="Nunito"/>
              </a:defRPr>
            </a:lvl2pPr>
            <a:lvl3pPr lvl="2">
              <a:spcBef>
                <a:spcPts val="0"/>
              </a:spcBef>
              <a:spcAft>
                <a:spcPts val="0"/>
              </a:spcAft>
              <a:buClr>
                <a:schemeClr val="lt1"/>
              </a:buClr>
              <a:buSzPts val="2800"/>
              <a:buNone/>
              <a:defRPr>
                <a:solidFill>
                  <a:schemeClr val="lt1"/>
                </a:solidFill>
                <a:latin typeface="Nunito"/>
                <a:ea typeface="Nunito"/>
                <a:cs typeface="Nunito"/>
                <a:sym typeface="Nunito"/>
              </a:defRPr>
            </a:lvl3pPr>
            <a:lvl4pPr lvl="3">
              <a:spcBef>
                <a:spcPts val="0"/>
              </a:spcBef>
              <a:spcAft>
                <a:spcPts val="0"/>
              </a:spcAft>
              <a:buClr>
                <a:schemeClr val="lt1"/>
              </a:buClr>
              <a:buSzPts val="2800"/>
              <a:buNone/>
              <a:defRPr>
                <a:solidFill>
                  <a:schemeClr val="lt1"/>
                </a:solidFill>
                <a:latin typeface="Nunito"/>
                <a:ea typeface="Nunito"/>
                <a:cs typeface="Nunito"/>
                <a:sym typeface="Nunito"/>
              </a:defRPr>
            </a:lvl4pPr>
            <a:lvl5pPr lvl="4">
              <a:spcBef>
                <a:spcPts val="0"/>
              </a:spcBef>
              <a:spcAft>
                <a:spcPts val="0"/>
              </a:spcAft>
              <a:buClr>
                <a:schemeClr val="lt1"/>
              </a:buClr>
              <a:buSzPts val="2800"/>
              <a:buNone/>
              <a:defRPr>
                <a:solidFill>
                  <a:schemeClr val="lt1"/>
                </a:solidFill>
                <a:latin typeface="Nunito"/>
                <a:ea typeface="Nunito"/>
                <a:cs typeface="Nunito"/>
                <a:sym typeface="Nunito"/>
              </a:defRPr>
            </a:lvl5pPr>
            <a:lvl6pPr lvl="5">
              <a:spcBef>
                <a:spcPts val="0"/>
              </a:spcBef>
              <a:spcAft>
                <a:spcPts val="0"/>
              </a:spcAft>
              <a:buClr>
                <a:schemeClr val="lt1"/>
              </a:buClr>
              <a:buSzPts val="2800"/>
              <a:buNone/>
              <a:defRPr>
                <a:solidFill>
                  <a:schemeClr val="lt1"/>
                </a:solidFill>
                <a:latin typeface="Nunito"/>
                <a:ea typeface="Nunito"/>
                <a:cs typeface="Nunito"/>
                <a:sym typeface="Nunito"/>
              </a:defRPr>
            </a:lvl6pPr>
            <a:lvl7pPr lvl="6">
              <a:spcBef>
                <a:spcPts val="0"/>
              </a:spcBef>
              <a:spcAft>
                <a:spcPts val="0"/>
              </a:spcAft>
              <a:buClr>
                <a:schemeClr val="lt1"/>
              </a:buClr>
              <a:buSzPts val="2800"/>
              <a:buNone/>
              <a:defRPr>
                <a:solidFill>
                  <a:schemeClr val="lt1"/>
                </a:solidFill>
                <a:latin typeface="Nunito"/>
                <a:ea typeface="Nunito"/>
                <a:cs typeface="Nunito"/>
                <a:sym typeface="Nunito"/>
              </a:defRPr>
            </a:lvl7pPr>
            <a:lvl8pPr lvl="7">
              <a:spcBef>
                <a:spcPts val="0"/>
              </a:spcBef>
              <a:spcAft>
                <a:spcPts val="0"/>
              </a:spcAft>
              <a:buClr>
                <a:schemeClr val="lt1"/>
              </a:buClr>
              <a:buSzPts val="2800"/>
              <a:buNone/>
              <a:defRPr>
                <a:solidFill>
                  <a:schemeClr val="lt1"/>
                </a:solidFill>
                <a:latin typeface="Nunito"/>
                <a:ea typeface="Nunito"/>
                <a:cs typeface="Nunito"/>
                <a:sym typeface="Nunito"/>
              </a:defRPr>
            </a:lvl8pPr>
            <a:lvl9pPr lvl="8">
              <a:spcBef>
                <a:spcPts val="0"/>
              </a:spcBef>
              <a:spcAft>
                <a:spcPts val="0"/>
              </a:spcAft>
              <a:buClr>
                <a:schemeClr val="lt1"/>
              </a:buClr>
              <a:buSzPts val="2800"/>
              <a:buNone/>
              <a:defRPr>
                <a:solidFill>
                  <a:schemeClr val="lt1"/>
                </a:solidFill>
                <a:latin typeface="Nunito"/>
                <a:ea typeface="Nunito"/>
                <a:cs typeface="Nunito"/>
                <a:sym typeface="Nuni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9.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8.xml"/><Relationship Id="rId5"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4.xml"/><Relationship Id="rId5"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pic>
        <p:nvPicPr>
          <p:cNvPr id="1205" name="Google Shape;1205;p58"/>
          <p:cNvPicPr preferRelativeResize="0"/>
          <p:nvPr/>
        </p:nvPicPr>
        <p:blipFill>
          <a:blip r:embed="rId3">
            <a:alphaModFix/>
          </a:blip>
          <a:stretch>
            <a:fillRect/>
          </a:stretch>
        </p:blipFill>
        <p:spPr>
          <a:xfrm>
            <a:off x="315075" y="3851025"/>
            <a:ext cx="2369900" cy="979250"/>
          </a:xfrm>
          <a:prstGeom prst="rect">
            <a:avLst/>
          </a:prstGeom>
          <a:noFill/>
          <a:ln>
            <a:noFill/>
          </a:ln>
        </p:spPr>
      </p:pic>
      <p:pic>
        <p:nvPicPr>
          <p:cNvPr id="1206" name="Google Shape;1206;p58"/>
          <p:cNvPicPr preferRelativeResize="0"/>
          <p:nvPr/>
        </p:nvPicPr>
        <p:blipFill>
          <a:blip r:embed="rId4">
            <a:alphaModFix/>
          </a:blip>
          <a:stretch>
            <a:fillRect/>
          </a:stretch>
        </p:blipFill>
        <p:spPr>
          <a:xfrm rot="2700000">
            <a:off x="543027" y="-1605075"/>
            <a:ext cx="2052046" cy="6131300"/>
          </a:xfrm>
          <a:prstGeom prst="rect">
            <a:avLst/>
          </a:prstGeom>
          <a:noFill/>
          <a:ln>
            <a:noFill/>
          </a:ln>
        </p:spPr>
      </p:pic>
      <p:sp>
        <p:nvSpPr>
          <p:cNvPr id="1207" name="Google Shape;1207;p58"/>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8"/>
          <p:cNvSpPr txBox="1">
            <a:spLocks noGrp="1"/>
          </p:cNvSpPr>
          <p:nvPr>
            <p:ph type="ctrTitle"/>
          </p:nvPr>
        </p:nvSpPr>
        <p:spPr>
          <a:xfrm>
            <a:off x="1407725" y="1686875"/>
            <a:ext cx="4997100" cy="18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Proyecto BachesApp</a:t>
            </a:r>
            <a:endParaRPr>
              <a:solidFill>
                <a:schemeClr val="lt1"/>
              </a:solidFill>
            </a:endParaRPr>
          </a:p>
        </p:txBody>
      </p:sp>
      <p:sp>
        <p:nvSpPr>
          <p:cNvPr id="1209" name="Google Shape;1209;p58"/>
          <p:cNvSpPr txBox="1">
            <a:spLocks noGrp="1"/>
          </p:cNvSpPr>
          <p:nvPr>
            <p:ph type="subTitle" idx="1"/>
          </p:nvPr>
        </p:nvSpPr>
        <p:spPr>
          <a:xfrm>
            <a:off x="2872475" y="3540700"/>
            <a:ext cx="4343400" cy="15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de"/>
              <a:t>- Isaac Ehuan</a:t>
            </a:r>
            <a:endParaRPr/>
          </a:p>
          <a:p>
            <a:pPr marL="0" lvl="0" indent="0" algn="l" rtl="0">
              <a:spcBef>
                <a:spcPts val="0"/>
              </a:spcBef>
              <a:spcAft>
                <a:spcPts val="0"/>
              </a:spcAft>
              <a:buNone/>
            </a:pPr>
            <a:r>
              <a:rPr lang="de"/>
              <a:t>- Jesús Méndez</a:t>
            </a:r>
            <a:endParaRPr/>
          </a:p>
          <a:p>
            <a:pPr marL="0" lvl="0" indent="0" algn="l" rtl="0">
              <a:spcBef>
                <a:spcPts val="0"/>
              </a:spcBef>
              <a:spcAft>
                <a:spcPts val="0"/>
              </a:spcAft>
              <a:buNone/>
            </a:pPr>
            <a:r>
              <a:rPr lang="de"/>
              <a:t>- Daniel Moreno</a:t>
            </a:r>
            <a:endParaRPr/>
          </a:p>
          <a:p>
            <a:pPr marL="0" lvl="0" indent="0" algn="l" rtl="0">
              <a:spcBef>
                <a:spcPts val="0"/>
              </a:spcBef>
              <a:spcAft>
                <a:spcPts val="0"/>
              </a:spcAft>
              <a:buNone/>
            </a:pPr>
            <a:r>
              <a:rPr lang="de"/>
              <a:t>- Jonatan Santana</a:t>
            </a:r>
            <a:endParaRPr/>
          </a:p>
          <a:p>
            <a:pPr marL="0" lvl="0" indent="0" algn="l" rtl="0">
              <a:spcBef>
                <a:spcPts val="0"/>
              </a:spcBef>
              <a:spcAft>
                <a:spcPts val="0"/>
              </a:spcAft>
              <a:buNone/>
            </a:pPr>
            <a:endParaRPr/>
          </a:p>
        </p:txBody>
      </p:sp>
      <p:sp>
        <p:nvSpPr>
          <p:cNvPr id="1210" name="Google Shape;1210;p58"/>
          <p:cNvSpPr/>
          <p:nvPr/>
        </p:nvSpPr>
        <p:spPr>
          <a:xfrm>
            <a:off x="7212977" y="2026213"/>
            <a:ext cx="966562" cy="979246"/>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58"/>
          <p:cNvGrpSpPr/>
          <p:nvPr/>
        </p:nvGrpSpPr>
        <p:grpSpPr>
          <a:xfrm>
            <a:off x="7290752" y="2321177"/>
            <a:ext cx="811014" cy="389321"/>
            <a:chOff x="5727616" y="4204699"/>
            <a:chExt cx="440505" cy="290018"/>
          </a:xfrm>
        </p:grpSpPr>
        <p:sp>
          <p:nvSpPr>
            <p:cNvPr id="1212" name="Google Shape;1212;p58"/>
            <p:cNvSpPr/>
            <p:nvPr/>
          </p:nvSpPr>
          <p:spPr>
            <a:xfrm>
              <a:off x="5727616" y="4204699"/>
              <a:ext cx="440505" cy="290018"/>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8"/>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8"/>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8"/>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8"/>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8"/>
            <p:cNvSpPr/>
            <p:nvPr/>
          </p:nvSpPr>
          <p:spPr>
            <a:xfrm>
              <a:off x="5954474" y="4230039"/>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8"/>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8"/>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20" name="Google Shape;1220;p58"/>
          <p:cNvPicPr preferRelativeResize="0"/>
          <p:nvPr/>
        </p:nvPicPr>
        <p:blipFill>
          <a:blip r:embed="rId4">
            <a:alphaModFix/>
          </a:blip>
          <a:stretch>
            <a:fillRect/>
          </a:stretch>
        </p:blipFill>
        <p:spPr>
          <a:xfrm>
            <a:off x="7590000" y="-320935"/>
            <a:ext cx="1842510" cy="18425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8"/>
                                        </p:tgtEl>
                                        <p:attrNameLst>
                                          <p:attrName>style.visibility</p:attrName>
                                        </p:attrNameLst>
                                      </p:cBhvr>
                                      <p:to>
                                        <p:strVal val="visible"/>
                                      </p:to>
                                    </p:set>
                                    <p:animEffect transition="in" filter="fade">
                                      <p:cBhvr>
                                        <p:cTn id="7" dur="1000"/>
                                        <p:tgtEl>
                                          <p:spTgt spid="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7"/>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Propuestas</a:t>
            </a:r>
            <a:endParaRPr/>
          </a:p>
        </p:txBody>
      </p:sp>
      <p:sp>
        <p:nvSpPr>
          <p:cNvPr id="1339" name="Google Shape;1339;p67"/>
          <p:cNvSpPr txBox="1">
            <a:spLocks noGrp="1"/>
          </p:cNvSpPr>
          <p:nvPr>
            <p:ph type="title"/>
          </p:nvPr>
        </p:nvSpPr>
        <p:spPr>
          <a:xfrm>
            <a:off x="308827" y="1268687"/>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01</a:t>
            </a:r>
            <a:endParaRPr/>
          </a:p>
        </p:txBody>
      </p:sp>
      <p:sp>
        <p:nvSpPr>
          <p:cNvPr id="1340" name="Google Shape;1340;p67"/>
          <p:cNvSpPr txBox="1">
            <a:spLocks noGrp="1"/>
          </p:cNvSpPr>
          <p:nvPr>
            <p:ph type="title" idx="2"/>
          </p:nvPr>
        </p:nvSpPr>
        <p:spPr>
          <a:xfrm>
            <a:off x="1277650" y="1363175"/>
            <a:ext cx="61494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Crear una aplicación móvil para reportar baches</a:t>
            </a:r>
            <a:endParaRPr/>
          </a:p>
        </p:txBody>
      </p:sp>
      <p:sp>
        <p:nvSpPr>
          <p:cNvPr id="1341" name="Google Shape;1341;p67"/>
          <p:cNvSpPr txBox="1">
            <a:spLocks noGrp="1"/>
          </p:cNvSpPr>
          <p:nvPr>
            <p:ph type="title" idx="3"/>
          </p:nvPr>
        </p:nvSpPr>
        <p:spPr>
          <a:xfrm>
            <a:off x="1270275" y="1989275"/>
            <a:ext cx="6459600" cy="2378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de" sz="2000"/>
              <a:t>El usuario puede darle seguimiento en un lapso entre 24 a 72 hrs. </a:t>
            </a:r>
            <a:endParaRPr sz="2000"/>
          </a:p>
          <a:p>
            <a:pPr marL="457200" lvl="0" indent="-355600" algn="l" rtl="0">
              <a:spcBef>
                <a:spcPts val="0"/>
              </a:spcBef>
              <a:spcAft>
                <a:spcPts val="0"/>
              </a:spcAft>
              <a:buSzPts val="2000"/>
              <a:buAutoNum type="arabicPeriod"/>
            </a:pPr>
            <a:r>
              <a:rPr lang="de" sz="2000"/>
              <a:t>Incluiría un mapa de geolocalización, y notificará tras la reparación con un mensaje junto con una foto de que ya fue reparado. </a:t>
            </a:r>
            <a:endParaRPr sz="2000"/>
          </a:p>
          <a:p>
            <a:pPr marL="0" lvl="0" indent="0" algn="l" rtl="0">
              <a:spcBef>
                <a:spcPts val="0"/>
              </a:spcBef>
              <a:spcAft>
                <a:spcPts val="0"/>
              </a:spcAft>
              <a:buNone/>
            </a:pPr>
            <a:r>
              <a:rPr lang="de" sz="1600"/>
              <a:t>	</a:t>
            </a:r>
            <a:endParaRPr sz="1600"/>
          </a:p>
        </p:txBody>
      </p:sp>
      <p:cxnSp>
        <p:nvCxnSpPr>
          <p:cNvPr id="1342" name="Google Shape;1342;p67"/>
          <p:cNvCxnSpPr/>
          <p:nvPr/>
        </p:nvCxnSpPr>
        <p:spPr>
          <a:xfrm rot="10800000" flipH="1">
            <a:off x="870727" y="1647887"/>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1343" name="Google Shape;1343;p67"/>
          <p:cNvSpPr/>
          <p:nvPr/>
        </p:nvSpPr>
        <p:spPr>
          <a:xfrm flipH="1">
            <a:off x="7109175" y="2942075"/>
            <a:ext cx="1905900" cy="2075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4" name="Google Shape;1344;p67"/>
          <p:cNvPicPr preferRelativeResize="0"/>
          <p:nvPr/>
        </p:nvPicPr>
        <p:blipFill>
          <a:blip r:embed="rId3">
            <a:alphaModFix/>
          </a:blip>
          <a:stretch>
            <a:fillRect/>
          </a:stretch>
        </p:blipFill>
        <p:spPr>
          <a:xfrm rot="2521706">
            <a:off x="7735160" y="426527"/>
            <a:ext cx="1126330" cy="8914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9"/>
                                        </p:tgtEl>
                                        <p:attrNameLst>
                                          <p:attrName>style.visibility</p:attrName>
                                        </p:attrNameLst>
                                      </p:cBhvr>
                                      <p:to>
                                        <p:strVal val="visible"/>
                                      </p:to>
                                    </p:set>
                                    <p:animEffect transition="in" filter="fade">
                                      <p:cBhvr>
                                        <p:cTn id="7" dur="1000"/>
                                        <p:tgtEl>
                                          <p:spTgt spid="1339"/>
                                        </p:tgtEl>
                                      </p:cBhvr>
                                    </p:animEffect>
                                  </p:childTnLst>
                                </p:cTn>
                              </p:par>
                              <p:par>
                                <p:cTn id="8" presetID="10" presetClass="entr" presetSubtype="0" fill="hold" nodeType="withEffect">
                                  <p:stCondLst>
                                    <p:cond delay="0"/>
                                  </p:stCondLst>
                                  <p:childTnLst>
                                    <p:set>
                                      <p:cBhvr>
                                        <p:cTn id="9" dur="1" fill="hold">
                                          <p:stCondLst>
                                            <p:cond delay="0"/>
                                          </p:stCondLst>
                                        </p:cTn>
                                        <p:tgtEl>
                                          <p:spTgt spid="1342"/>
                                        </p:tgtEl>
                                        <p:attrNameLst>
                                          <p:attrName>style.visibility</p:attrName>
                                        </p:attrNameLst>
                                      </p:cBhvr>
                                      <p:to>
                                        <p:strVal val="visible"/>
                                      </p:to>
                                    </p:set>
                                    <p:animEffect transition="in" filter="fade">
                                      <p:cBhvr>
                                        <p:cTn id="10" dur="1000"/>
                                        <p:tgtEl>
                                          <p:spTgt spid="1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6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Propuestas</a:t>
            </a:r>
            <a:endParaRPr/>
          </a:p>
        </p:txBody>
      </p:sp>
      <p:sp>
        <p:nvSpPr>
          <p:cNvPr id="1350" name="Google Shape;1350;p68"/>
          <p:cNvSpPr txBox="1">
            <a:spLocks noGrp="1"/>
          </p:cNvSpPr>
          <p:nvPr>
            <p:ph type="title" idx="4"/>
          </p:nvPr>
        </p:nvSpPr>
        <p:spPr>
          <a:xfrm>
            <a:off x="338177" y="1228174"/>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02</a:t>
            </a:r>
            <a:endParaRPr/>
          </a:p>
        </p:txBody>
      </p:sp>
      <p:sp>
        <p:nvSpPr>
          <p:cNvPr id="1351" name="Google Shape;1351;p68"/>
          <p:cNvSpPr txBox="1">
            <a:spLocks noGrp="1"/>
          </p:cNvSpPr>
          <p:nvPr>
            <p:ph type="title" idx="5"/>
          </p:nvPr>
        </p:nvSpPr>
        <p:spPr>
          <a:xfrm>
            <a:off x="1466002" y="1228174"/>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Reporte Express</a:t>
            </a:r>
            <a:endParaRPr/>
          </a:p>
        </p:txBody>
      </p:sp>
      <p:sp>
        <p:nvSpPr>
          <p:cNvPr id="1352" name="Google Shape;1352;p68"/>
          <p:cNvSpPr txBox="1">
            <a:spLocks noGrp="1"/>
          </p:cNvSpPr>
          <p:nvPr>
            <p:ph type="title" idx="6"/>
          </p:nvPr>
        </p:nvSpPr>
        <p:spPr>
          <a:xfrm>
            <a:off x="1208250" y="1836050"/>
            <a:ext cx="7679400" cy="2520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de" sz="2000"/>
              <a:t>Permitirá que los taxistas puedan reportar los baches en tiempo real desde sus unidades. </a:t>
            </a:r>
            <a:endParaRPr sz="2000"/>
          </a:p>
          <a:p>
            <a:pPr marL="457200" lvl="0" indent="-355600" algn="l" rtl="0">
              <a:spcBef>
                <a:spcPts val="0"/>
              </a:spcBef>
              <a:spcAft>
                <a:spcPts val="0"/>
              </a:spcAft>
              <a:buSzPts val="2000"/>
              <a:buAutoNum type="arabicPeriod"/>
            </a:pPr>
            <a:r>
              <a:rPr lang="de" sz="2000"/>
              <a:t>El funcionamiento es el levantamiento de un reporte el cual aparece en una ficha de información junto con su código, tipo de reporte, la dirección exacta, el nombre del taxista que lo haya reportado y la georreferenciación.</a:t>
            </a:r>
            <a:endParaRPr sz="2000"/>
          </a:p>
        </p:txBody>
      </p:sp>
      <p:cxnSp>
        <p:nvCxnSpPr>
          <p:cNvPr id="1353" name="Google Shape;1353;p68"/>
          <p:cNvCxnSpPr/>
          <p:nvPr/>
        </p:nvCxnSpPr>
        <p:spPr>
          <a:xfrm rot="10800000" flipH="1">
            <a:off x="965552" y="1538374"/>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1354" name="Google Shape;1354;p68"/>
          <p:cNvSpPr/>
          <p:nvPr/>
        </p:nvSpPr>
        <p:spPr>
          <a:xfrm flipH="1">
            <a:off x="7109175" y="2942075"/>
            <a:ext cx="1905900" cy="2075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5" name="Google Shape;1355;p68"/>
          <p:cNvPicPr preferRelativeResize="0"/>
          <p:nvPr/>
        </p:nvPicPr>
        <p:blipFill>
          <a:blip r:embed="rId3">
            <a:alphaModFix/>
          </a:blip>
          <a:stretch>
            <a:fillRect/>
          </a:stretch>
        </p:blipFill>
        <p:spPr>
          <a:xfrm rot="2521706">
            <a:off x="7735160" y="426527"/>
            <a:ext cx="1126330" cy="8914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50"/>
                                        </p:tgtEl>
                                        <p:attrNameLst>
                                          <p:attrName>style.visibility</p:attrName>
                                        </p:attrNameLst>
                                      </p:cBhvr>
                                      <p:to>
                                        <p:strVal val="visible"/>
                                      </p:to>
                                    </p:set>
                                    <p:animEffect transition="in" filter="fade">
                                      <p:cBhvr>
                                        <p:cTn id="7" dur="1000"/>
                                        <p:tgtEl>
                                          <p:spTgt spid="1350"/>
                                        </p:tgtEl>
                                      </p:cBhvr>
                                    </p:animEffect>
                                  </p:childTnLst>
                                </p:cTn>
                              </p:par>
                              <p:par>
                                <p:cTn id="8" presetID="10" presetClass="entr" presetSubtype="0" fill="hold" nodeType="withEffect">
                                  <p:stCondLst>
                                    <p:cond delay="0"/>
                                  </p:stCondLst>
                                  <p:childTnLst>
                                    <p:set>
                                      <p:cBhvr>
                                        <p:cTn id="9" dur="1" fill="hold">
                                          <p:stCondLst>
                                            <p:cond delay="0"/>
                                          </p:stCondLst>
                                        </p:cTn>
                                        <p:tgtEl>
                                          <p:spTgt spid="1353"/>
                                        </p:tgtEl>
                                        <p:attrNameLst>
                                          <p:attrName>style.visibility</p:attrName>
                                        </p:attrNameLst>
                                      </p:cBhvr>
                                      <p:to>
                                        <p:strVal val="visible"/>
                                      </p:to>
                                    </p:set>
                                    <p:animEffect transition="in" filter="fade">
                                      <p:cBhvr>
                                        <p:cTn id="10" dur="1000"/>
                                        <p:tgtEl>
                                          <p:spTgt spid="1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pic>
        <p:nvPicPr>
          <p:cNvPr id="1360" name="Google Shape;1360;p69"/>
          <p:cNvPicPr preferRelativeResize="0"/>
          <p:nvPr/>
        </p:nvPicPr>
        <p:blipFill>
          <a:blip r:embed="rId3">
            <a:alphaModFix/>
          </a:blip>
          <a:stretch>
            <a:fillRect/>
          </a:stretch>
        </p:blipFill>
        <p:spPr>
          <a:xfrm rot="5218663">
            <a:off x="329008" y="4037089"/>
            <a:ext cx="768784" cy="931922"/>
          </a:xfrm>
          <a:prstGeom prst="rect">
            <a:avLst/>
          </a:prstGeom>
          <a:noFill/>
          <a:ln>
            <a:noFill/>
          </a:ln>
        </p:spPr>
      </p:pic>
      <p:sp>
        <p:nvSpPr>
          <p:cNvPr id="1361" name="Google Shape;1361;p69"/>
          <p:cNvSpPr txBox="1">
            <a:spLocks noGrp="1"/>
          </p:cNvSpPr>
          <p:nvPr>
            <p:ph type="title"/>
          </p:nvPr>
        </p:nvSpPr>
        <p:spPr>
          <a:xfrm>
            <a:off x="340375" y="1146525"/>
            <a:ext cx="4017600" cy="29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700"/>
              <a:t>En este proyecto se analiza lo siguiente:</a:t>
            </a:r>
            <a:endParaRPr sz="1700"/>
          </a:p>
          <a:p>
            <a:pPr marL="457200" lvl="0" indent="-317500" algn="l" rtl="0">
              <a:spcBef>
                <a:spcPts val="1600"/>
              </a:spcBef>
              <a:spcAft>
                <a:spcPts val="0"/>
              </a:spcAft>
              <a:buSzPts val="1400"/>
              <a:buChar char="●"/>
            </a:pPr>
            <a:r>
              <a:rPr lang="de" sz="1700"/>
              <a:t> Puntuación de reporte de baches y coladeras.</a:t>
            </a:r>
            <a:endParaRPr sz="1700"/>
          </a:p>
          <a:p>
            <a:pPr marL="457200" lvl="0" indent="-317500" algn="l" rtl="0">
              <a:spcBef>
                <a:spcPts val="0"/>
              </a:spcBef>
              <a:spcAft>
                <a:spcPts val="0"/>
              </a:spcAft>
              <a:buSzPts val="1400"/>
              <a:buChar char="●"/>
            </a:pPr>
            <a:r>
              <a:rPr lang="de" sz="1700"/>
              <a:t> Control de los baches y coladeras reportados.</a:t>
            </a:r>
            <a:endParaRPr sz="1700"/>
          </a:p>
          <a:p>
            <a:pPr marL="457200" lvl="0" indent="-317500" algn="l" rtl="0">
              <a:spcBef>
                <a:spcPts val="0"/>
              </a:spcBef>
              <a:spcAft>
                <a:spcPts val="0"/>
              </a:spcAft>
              <a:buSzPts val="1400"/>
              <a:buChar char="●"/>
            </a:pPr>
            <a:r>
              <a:rPr lang="de" sz="1700"/>
              <a:t> Control de tiempo de respuesta de reparación.</a:t>
            </a:r>
            <a:endParaRPr sz="1700"/>
          </a:p>
          <a:p>
            <a:pPr marL="457200" lvl="0" indent="-317500" algn="l" rtl="0">
              <a:spcBef>
                <a:spcPts val="0"/>
              </a:spcBef>
              <a:spcAft>
                <a:spcPts val="0"/>
              </a:spcAft>
              <a:buSzPts val="1400"/>
              <a:buChar char="●"/>
            </a:pPr>
            <a:r>
              <a:rPr lang="de" sz="1700"/>
              <a:t> Control de estatus del reporte.</a:t>
            </a:r>
            <a:endParaRPr sz="1700"/>
          </a:p>
          <a:p>
            <a:pPr marL="457200" lvl="0" indent="-317500" algn="l" rtl="0">
              <a:spcBef>
                <a:spcPts val="0"/>
              </a:spcBef>
              <a:spcAft>
                <a:spcPts val="0"/>
              </a:spcAft>
              <a:buSzPts val="1400"/>
              <a:buChar char="●"/>
            </a:pPr>
            <a:r>
              <a:rPr lang="de" sz="1700"/>
              <a:t> Estadísticas de zonas más reportadas.</a:t>
            </a:r>
            <a:endParaRPr sz="1700"/>
          </a:p>
        </p:txBody>
      </p:sp>
      <p:sp>
        <p:nvSpPr>
          <p:cNvPr id="1362" name="Google Shape;1362;p69"/>
          <p:cNvSpPr txBox="1">
            <a:spLocks noGrp="1"/>
          </p:cNvSpPr>
          <p:nvPr>
            <p:ph type="title" idx="2"/>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900"/>
              <a:t>03. APLICACIÓN MÓVIL PARA REPORTE Y SEGUIMIENTO DE </a:t>
            </a:r>
            <a:endParaRPr sz="1900"/>
          </a:p>
          <a:p>
            <a:pPr marL="0" lvl="0" indent="0" algn="l" rtl="0">
              <a:spcBef>
                <a:spcPts val="0"/>
              </a:spcBef>
              <a:spcAft>
                <a:spcPts val="0"/>
              </a:spcAft>
              <a:buNone/>
            </a:pPr>
            <a:r>
              <a:rPr lang="de" sz="1900"/>
              <a:t>BACHES Y COLADERAS EN LA CIUDAD DE MÉXICO</a:t>
            </a:r>
            <a:endParaRPr sz="1900"/>
          </a:p>
        </p:txBody>
      </p:sp>
      <p:cxnSp>
        <p:nvCxnSpPr>
          <p:cNvPr id="1363" name="Google Shape;1363;p69"/>
          <p:cNvCxnSpPr/>
          <p:nvPr/>
        </p:nvCxnSpPr>
        <p:spPr>
          <a:xfrm>
            <a:off x="4925087" y="4339639"/>
            <a:ext cx="1741500" cy="0"/>
          </a:xfrm>
          <a:prstGeom prst="straightConnector1">
            <a:avLst/>
          </a:prstGeom>
          <a:noFill/>
          <a:ln w="19050" cap="flat" cmpd="sng">
            <a:solidFill>
              <a:schemeClr val="accent3"/>
            </a:solidFill>
            <a:prstDash val="solid"/>
            <a:round/>
            <a:headEnd type="none" w="med" len="med"/>
            <a:tailEnd type="none" w="med" len="med"/>
          </a:ln>
        </p:spPr>
      </p:cxnSp>
      <p:pic>
        <p:nvPicPr>
          <p:cNvPr id="1364" name="Google Shape;1364;p69"/>
          <p:cNvPicPr preferRelativeResize="0"/>
          <p:nvPr/>
        </p:nvPicPr>
        <p:blipFill>
          <a:blip r:embed="rId4">
            <a:alphaModFix/>
          </a:blip>
          <a:stretch>
            <a:fillRect/>
          </a:stretch>
        </p:blipFill>
        <p:spPr>
          <a:xfrm>
            <a:off x="4925075" y="1092476"/>
            <a:ext cx="2802575" cy="3753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1000"/>
                                        <p:tgtEl>
                                          <p:spTgt spid="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pic>
        <p:nvPicPr>
          <p:cNvPr id="1369" name="Google Shape;1369;p70"/>
          <p:cNvPicPr preferRelativeResize="0"/>
          <p:nvPr/>
        </p:nvPicPr>
        <p:blipFill>
          <a:blip r:embed="rId3">
            <a:alphaModFix/>
          </a:blip>
          <a:stretch>
            <a:fillRect/>
          </a:stretch>
        </p:blipFill>
        <p:spPr>
          <a:xfrm rot="229487">
            <a:off x="188235" y="4045676"/>
            <a:ext cx="1126330" cy="891497"/>
          </a:xfrm>
          <a:prstGeom prst="rect">
            <a:avLst/>
          </a:prstGeom>
          <a:noFill/>
          <a:ln>
            <a:noFill/>
          </a:ln>
        </p:spPr>
      </p:pic>
      <p:sp>
        <p:nvSpPr>
          <p:cNvPr id="1370" name="Google Shape;1370;p70"/>
          <p:cNvSpPr txBox="1">
            <a:spLocks noGrp="1"/>
          </p:cNvSpPr>
          <p:nvPr>
            <p:ph type="title" idx="3"/>
          </p:nvPr>
        </p:nvSpPr>
        <p:spPr>
          <a:xfrm>
            <a:off x="4282325" y="1108625"/>
            <a:ext cx="4445400" cy="31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Algunos requisitos funcionales son</a:t>
            </a:r>
            <a:endParaRPr/>
          </a:p>
          <a:p>
            <a:pPr marL="457200" lvl="0" indent="-298450" algn="l" rtl="0">
              <a:spcBef>
                <a:spcPts val="1600"/>
              </a:spcBef>
              <a:spcAft>
                <a:spcPts val="0"/>
              </a:spcAft>
              <a:buSzPts val="1100"/>
              <a:buChar char="●"/>
            </a:pPr>
            <a:r>
              <a:rPr lang="de"/>
              <a:t>Cuando el usuario acceda a la aplicación se mostrará un mapa mostrando su localización actual.</a:t>
            </a:r>
            <a:endParaRPr/>
          </a:p>
          <a:p>
            <a:pPr marL="457200" lvl="0" indent="-298450" algn="l" rtl="0">
              <a:spcBef>
                <a:spcPts val="0"/>
              </a:spcBef>
              <a:spcAft>
                <a:spcPts val="0"/>
              </a:spcAft>
              <a:buSzPts val="1100"/>
              <a:buChar char="●"/>
            </a:pPr>
            <a:r>
              <a:rPr lang="de"/>
              <a:t> El sistema no permitirá que el usuario cambie deliberadamente su ubicación.</a:t>
            </a:r>
            <a:endParaRPr/>
          </a:p>
          <a:p>
            <a:pPr marL="457200" lvl="0" indent="-298450" algn="l" rtl="0">
              <a:spcBef>
                <a:spcPts val="0"/>
              </a:spcBef>
              <a:spcAft>
                <a:spcPts val="0"/>
              </a:spcAft>
              <a:buSzPts val="1100"/>
              <a:buChar char="●"/>
            </a:pPr>
            <a:r>
              <a:rPr lang="de"/>
              <a:t> El sistema debe mostrar todos los baches reportados por otros usuarios.</a:t>
            </a:r>
            <a:endParaRPr/>
          </a:p>
          <a:p>
            <a:pPr marL="457200" lvl="0" indent="-298450" algn="l" rtl="0">
              <a:spcBef>
                <a:spcPts val="0"/>
              </a:spcBef>
              <a:spcAft>
                <a:spcPts val="0"/>
              </a:spcAft>
              <a:buSzPts val="1100"/>
              <a:buChar char="●"/>
            </a:pPr>
            <a:r>
              <a:rPr lang="de"/>
              <a:t> El sistema permitirá que el usuario pueda votar baches de otros usuarios.</a:t>
            </a:r>
            <a:endParaRPr/>
          </a:p>
          <a:p>
            <a:pPr marL="457200" lvl="0" indent="-298450" algn="l" rtl="0">
              <a:spcBef>
                <a:spcPts val="0"/>
              </a:spcBef>
              <a:spcAft>
                <a:spcPts val="0"/>
              </a:spcAft>
              <a:buSzPts val="1100"/>
              <a:buChar char="●"/>
            </a:pPr>
            <a:r>
              <a:rPr lang="de"/>
              <a:t> Debe contar con un menú con: top 10 de baches más reportados, reporte de baches, consultar baches reportados.</a:t>
            </a:r>
            <a:endParaRPr/>
          </a:p>
          <a:p>
            <a:pPr marL="0" lvl="0" indent="0" algn="l" rtl="0">
              <a:spcBef>
                <a:spcPts val="1600"/>
              </a:spcBef>
              <a:spcAft>
                <a:spcPts val="0"/>
              </a:spcAft>
              <a:buNone/>
            </a:pPr>
            <a:endParaRPr/>
          </a:p>
        </p:txBody>
      </p:sp>
      <p:cxnSp>
        <p:nvCxnSpPr>
          <p:cNvPr id="1371" name="Google Shape;1371;p70"/>
          <p:cNvCxnSpPr/>
          <p:nvPr/>
        </p:nvCxnSpPr>
        <p:spPr>
          <a:xfrm>
            <a:off x="1478437" y="433963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372" name="Google Shape;1372;p70"/>
          <p:cNvSpPr txBox="1">
            <a:spLocks noGrp="1"/>
          </p:cNvSpPr>
          <p:nvPr>
            <p:ph type="title" idx="2"/>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900"/>
              <a:t>03. APLICACIÓN MÓVIL PARA REPORTE Y SEGUIMIENTO DE </a:t>
            </a:r>
            <a:endParaRPr sz="1900"/>
          </a:p>
          <a:p>
            <a:pPr marL="0" lvl="0" indent="0" algn="l" rtl="0">
              <a:spcBef>
                <a:spcPts val="0"/>
              </a:spcBef>
              <a:spcAft>
                <a:spcPts val="0"/>
              </a:spcAft>
              <a:buNone/>
            </a:pPr>
            <a:r>
              <a:rPr lang="de" sz="1900"/>
              <a:t>BACHES Y COLADERAS EN LA CIUDAD DE MÉXICO</a:t>
            </a:r>
            <a:endParaRPr sz="1900"/>
          </a:p>
        </p:txBody>
      </p:sp>
      <p:pic>
        <p:nvPicPr>
          <p:cNvPr id="1373" name="Google Shape;1373;p70"/>
          <p:cNvPicPr preferRelativeResize="0"/>
          <p:nvPr/>
        </p:nvPicPr>
        <p:blipFill>
          <a:blip r:embed="rId4">
            <a:alphaModFix/>
          </a:blip>
          <a:stretch>
            <a:fillRect/>
          </a:stretch>
        </p:blipFill>
        <p:spPr>
          <a:xfrm>
            <a:off x="504720" y="1108625"/>
            <a:ext cx="3318475" cy="3700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72"/>
                                        </p:tgtEl>
                                        <p:attrNameLst>
                                          <p:attrName>style.visibility</p:attrName>
                                        </p:attrNameLst>
                                      </p:cBhvr>
                                      <p:to>
                                        <p:strVal val="visible"/>
                                      </p:to>
                                    </p:set>
                                    <p:animEffect transition="in" filter="fade">
                                      <p:cBhvr>
                                        <p:cTn id="7" dur="1000"/>
                                        <p:tgtEl>
                                          <p:spTgt spid="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pic>
        <p:nvPicPr>
          <p:cNvPr id="1378" name="Google Shape;1378;p71"/>
          <p:cNvPicPr preferRelativeResize="0"/>
          <p:nvPr/>
        </p:nvPicPr>
        <p:blipFill>
          <a:blip r:embed="rId3">
            <a:alphaModFix/>
          </a:blip>
          <a:stretch>
            <a:fillRect/>
          </a:stretch>
        </p:blipFill>
        <p:spPr>
          <a:xfrm rot="45">
            <a:off x="179460" y="3969652"/>
            <a:ext cx="1126330" cy="891497"/>
          </a:xfrm>
          <a:prstGeom prst="rect">
            <a:avLst/>
          </a:prstGeom>
          <a:noFill/>
          <a:ln>
            <a:noFill/>
          </a:ln>
        </p:spPr>
      </p:pic>
      <p:sp>
        <p:nvSpPr>
          <p:cNvPr id="1379" name="Google Shape;1379;p71"/>
          <p:cNvSpPr txBox="1">
            <a:spLocks noGrp="1"/>
          </p:cNvSpPr>
          <p:nvPr>
            <p:ph type="title" idx="2"/>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900"/>
              <a:t>03. APLICACIÓN MÓVIL PARA REPORTE Y SEGUIMIENTO DE </a:t>
            </a:r>
            <a:endParaRPr sz="1900"/>
          </a:p>
          <a:p>
            <a:pPr marL="0" lvl="0" indent="0" algn="l" rtl="0">
              <a:spcBef>
                <a:spcPts val="0"/>
              </a:spcBef>
              <a:spcAft>
                <a:spcPts val="0"/>
              </a:spcAft>
              <a:buNone/>
            </a:pPr>
            <a:r>
              <a:rPr lang="de" sz="1900"/>
              <a:t>BACHES Y COLADERAS EN LA CIUDAD DE MÉXICO</a:t>
            </a:r>
            <a:endParaRPr sz="1900"/>
          </a:p>
        </p:txBody>
      </p:sp>
      <p:pic>
        <p:nvPicPr>
          <p:cNvPr id="1380" name="Google Shape;1380;p71"/>
          <p:cNvPicPr preferRelativeResize="0"/>
          <p:nvPr/>
        </p:nvPicPr>
        <p:blipFill>
          <a:blip r:embed="rId4">
            <a:alphaModFix/>
          </a:blip>
          <a:stretch>
            <a:fillRect/>
          </a:stretch>
        </p:blipFill>
        <p:spPr>
          <a:xfrm>
            <a:off x="894325" y="1057963"/>
            <a:ext cx="2288850" cy="3807817"/>
          </a:xfrm>
          <a:prstGeom prst="rect">
            <a:avLst/>
          </a:prstGeom>
          <a:noFill/>
          <a:ln>
            <a:noFill/>
          </a:ln>
        </p:spPr>
      </p:pic>
      <p:pic>
        <p:nvPicPr>
          <p:cNvPr id="1381" name="Google Shape;1381;p71"/>
          <p:cNvPicPr preferRelativeResize="0"/>
          <p:nvPr/>
        </p:nvPicPr>
        <p:blipFill>
          <a:blip r:embed="rId5">
            <a:alphaModFix/>
          </a:blip>
          <a:stretch>
            <a:fillRect/>
          </a:stretch>
        </p:blipFill>
        <p:spPr>
          <a:xfrm>
            <a:off x="4881275" y="1062600"/>
            <a:ext cx="2288851" cy="37985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79"/>
                                        </p:tgtEl>
                                        <p:attrNameLst>
                                          <p:attrName>style.visibility</p:attrName>
                                        </p:attrNameLst>
                                      </p:cBhvr>
                                      <p:to>
                                        <p:strVal val="visible"/>
                                      </p:to>
                                    </p:set>
                                    <p:animEffect transition="in" filter="fade">
                                      <p:cBhvr>
                                        <p:cTn id="7" dur="1000"/>
                                        <p:tgtEl>
                                          <p:spTgt spid="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pic>
        <p:nvPicPr>
          <p:cNvPr id="1386" name="Google Shape;1386;p72"/>
          <p:cNvPicPr preferRelativeResize="0"/>
          <p:nvPr/>
        </p:nvPicPr>
        <p:blipFill>
          <a:blip r:embed="rId3">
            <a:alphaModFix/>
          </a:blip>
          <a:stretch>
            <a:fillRect/>
          </a:stretch>
        </p:blipFill>
        <p:spPr>
          <a:xfrm rot="3099294">
            <a:off x="7683789" y="401244"/>
            <a:ext cx="1155822" cy="891487"/>
          </a:xfrm>
          <a:prstGeom prst="rect">
            <a:avLst/>
          </a:prstGeom>
          <a:noFill/>
          <a:ln>
            <a:noFill/>
          </a:ln>
        </p:spPr>
      </p:pic>
      <p:sp>
        <p:nvSpPr>
          <p:cNvPr id="1387" name="Google Shape;1387;p72"/>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900"/>
              <a:t>¿Cuáles son los elementos que nuestra solución </a:t>
            </a:r>
            <a:endParaRPr sz="1900"/>
          </a:p>
          <a:p>
            <a:pPr marL="0" lvl="0" indent="0" algn="l" rtl="0">
              <a:spcBef>
                <a:spcPts val="0"/>
              </a:spcBef>
              <a:spcAft>
                <a:spcPts val="0"/>
              </a:spcAft>
              <a:buNone/>
            </a:pPr>
            <a:r>
              <a:rPr lang="de" sz="1900"/>
              <a:t>planteada indicarían que podría tener éxito? </a:t>
            </a:r>
            <a:endParaRPr sz="1900"/>
          </a:p>
        </p:txBody>
      </p:sp>
      <p:sp>
        <p:nvSpPr>
          <p:cNvPr id="1388" name="Google Shape;1388;p72"/>
          <p:cNvSpPr txBox="1">
            <a:spLocks noGrp="1"/>
          </p:cNvSpPr>
          <p:nvPr>
            <p:ph type="title"/>
          </p:nvPr>
        </p:nvSpPr>
        <p:spPr>
          <a:xfrm>
            <a:off x="91527" y="1195717"/>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01</a:t>
            </a:r>
            <a:endParaRPr/>
          </a:p>
        </p:txBody>
      </p:sp>
      <p:sp>
        <p:nvSpPr>
          <p:cNvPr id="1389" name="Google Shape;1389;p72"/>
          <p:cNvSpPr txBox="1">
            <a:spLocks noGrp="1"/>
          </p:cNvSpPr>
          <p:nvPr>
            <p:ph type="title" idx="3"/>
          </p:nvPr>
        </p:nvSpPr>
        <p:spPr>
          <a:xfrm>
            <a:off x="1019500" y="1307988"/>
            <a:ext cx="3483000" cy="7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a:t>La solución se aplicará a los taxistas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1390" name="Google Shape;1390;p72"/>
          <p:cNvSpPr txBox="1">
            <a:spLocks noGrp="1"/>
          </p:cNvSpPr>
          <p:nvPr>
            <p:ph type="title" idx="4"/>
          </p:nvPr>
        </p:nvSpPr>
        <p:spPr>
          <a:xfrm>
            <a:off x="4350302" y="1308005"/>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02</a:t>
            </a:r>
            <a:endParaRPr/>
          </a:p>
        </p:txBody>
      </p:sp>
      <p:sp>
        <p:nvSpPr>
          <p:cNvPr id="1391" name="Google Shape;1391;p72"/>
          <p:cNvSpPr txBox="1">
            <a:spLocks noGrp="1"/>
          </p:cNvSpPr>
          <p:nvPr>
            <p:ph type="title" idx="6"/>
          </p:nvPr>
        </p:nvSpPr>
        <p:spPr>
          <a:xfrm>
            <a:off x="5253600" y="1308003"/>
            <a:ext cx="3761400" cy="9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a:t>Un mapa que ayudará a los usuarios a identificar qué zonas se debe tener cuidado.</a:t>
            </a:r>
            <a:endParaRPr sz="1800"/>
          </a:p>
        </p:txBody>
      </p:sp>
      <p:sp>
        <p:nvSpPr>
          <p:cNvPr id="1392" name="Google Shape;1392;p72"/>
          <p:cNvSpPr txBox="1">
            <a:spLocks noGrp="1"/>
          </p:cNvSpPr>
          <p:nvPr>
            <p:ph type="title" idx="7"/>
          </p:nvPr>
        </p:nvSpPr>
        <p:spPr>
          <a:xfrm>
            <a:off x="153602" y="2986212"/>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03</a:t>
            </a:r>
            <a:endParaRPr/>
          </a:p>
        </p:txBody>
      </p:sp>
      <p:sp>
        <p:nvSpPr>
          <p:cNvPr id="1393" name="Google Shape;1393;p72"/>
          <p:cNvSpPr txBox="1">
            <a:spLocks noGrp="1"/>
          </p:cNvSpPr>
          <p:nvPr>
            <p:ph type="title" idx="9"/>
          </p:nvPr>
        </p:nvSpPr>
        <p:spPr>
          <a:xfrm>
            <a:off x="1018875" y="2986209"/>
            <a:ext cx="3318000" cy="12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a:t>El funcionamiento de la aplicación será de preferencia por modo de manos libres.</a:t>
            </a:r>
            <a:endParaRPr sz="1800"/>
          </a:p>
        </p:txBody>
      </p:sp>
      <p:sp>
        <p:nvSpPr>
          <p:cNvPr id="1394" name="Google Shape;1394;p72"/>
          <p:cNvSpPr txBox="1">
            <a:spLocks noGrp="1"/>
          </p:cNvSpPr>
          <p:nvPr>
            <p:ph type="title" idx="13"/>
          </p:nvPr>
        </p:nvSpPr>
        <p:spPr>
          <a:xfrm>
            <a:off x="4375052" y="2978008"/>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04</a:t>
            </a:r>
            <a:endParaRPr/>
          </a:p>
        </p:txBody>
      </p:sp>
      <p:sp>
        <p:nvSpPr>
          <p:cNvPr id="1395" name="Google Shape;1395;p72"/>
          <p:cNvSpPr txBox="1">
            <a:spLocks noGrp="1"/>
          </p:cNvSpPr>
          <p:nvPr>
            <p:ph type="title" idx="15"/>
          </p:nvPr>
        </p:nvSpPr>
        <p:spPr>
          <a:xfrm>
            <a:off x="5278350" y="2986200"/>
            <a:ext cx="2981400" cy="18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a:t>Habrá comandos de voz, esto ayudará a enviar reportes instantáneos sin necesidad de llenar formularios.</a:t>
            </a:r>
            <a:endParaRPr sz="1800"/>
          </a:p>
        </p:txBody>
      </p:sp>
      <p:cxnSp>
        <p:nvCxnSpPr>
          <p:cNvPr id="1396" name="Google Shape;1396;p72"/>
          <p:cNvCxnSpPr/>
          <p:nvPr/>
        </p:nvCxnSpPr>
        <p:spPr>
          <a:xfrm rot="10800000" flipH="1">
            <a:off x="653427" y="1574917"/>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397" name="Google Shape;1397;p72"/>
          <p:cNvCxnSpPr/>
          <p:nvPr/>
        </p:nvCxnSpPr>
        <p:spPr>
          <a:xfrm rot="10800000" flipH="1">
            <a:off x="715502" y="33982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398" name="Google Shape;1398;p72"/>
          <p:cNvCxnSpPr/>
          <p:nvPr/>
        </p:nvCxnSpPr>
        <p:spPr>
          <a:xfrm rot="10800000" flipH="1">
            <a:off x="4912202" y="1687205"/>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399" name="Google Shape;1399;p72"/>
          <p:cNvCxnSpPr/>
          <p:nvPr/>
        </p:nvCxnSpPr>
        <p:spPr>
          <a:xfrm rot="10800000" flipH="1">
            <a:off x="4936952" y="3355290"/>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1400" name="Google Shape;1400;p72"/>
          <p:cNvSpPr/>
          <p:nvPr/>
        </p:nvSpPr>
        <p:spPr>
          <a:xfrm flipH="1">
            <a:off x="7109175" y="2942075"/>
            <a:ext cx="1905900" cy="2075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1" name="Google Shape;1401;p72"/>
          <p:cNvPicPr preferRelativeResize="0"/>
          <p:nvPr/>
        </p:nvPicPr>
        <p:blipFill>
          <a:blip r:embed="rId4">
            <a:alphaModFix/>
          </a:blip>
          <a:stretch>
            <a:fillRect/>
          </a:stretch>
        </p:blipFill>
        <p:spPr>
          <a:xfrm rot="2700000">
            <a:off x="-910634" y="3991159"/>
            <a:ext cx="2281445" cy="18425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88"/>
                                        </p:tgtEl>
                                        <p:attrNameLst>
                                          <p:attrName>style.visibility</p:attrName>
                                        </p:attrNameLst>
                                      </p:cBhvr>
                                      <p:to>
                                        <p:strVal val="visible"/>
                                      </p:to>
                                    </p:set>
                                    <p:animEffect transition="in" filter="fade">
                                      <p:cBhvr>
                                        <p:cTn id="7" dur="1000"/>
                                        <p:tgtEl>
                                          <p:spTgt spid="1388"/>
                                        </p:tgtEl>
                                      </p:cBhvr>
                                    </p:animEffect>
                                  </p:childTnLst>
                                </p:cTn>
                              </p:par>
                              <p:par>
                                <p:cTn id="8" presetID="10" presetClass="entr" presetSubtype="0" fill="hold" nodeType="withEffect">
                                  <p:stCondLst>
                                    <p:cond delay="0"/>
                                  </p:stCondLst>
                                  <p:childTnLst>
                                    <p:set>
                                      <p:cBhvr>
                                        <p:cTn id="9" dur="1" fill="hold">
                                          <p:stCondLst>
                                            <p:cond delay="0"/>
                                          </p:stCondLst>
                                        </p:cTn>
                                        <p:tgtEl>
                                          <p:spTgt spid="1392"/>
                                        </p:tgtEl>
                                        <p:attrNameLst>
                                          <p:attrName>style.visibility</p:attrName>
                                        </p:attrNameLst>
                                      </p:cBhvr>
                                      <p:to>
                                        <p:strVal val="visible"/>
                                      </p:to>
                                    </p:set>
                                    <p:animEffect transition="in" filter="fade">
                                      <p:cBhvr>
                                        <p:cTn id="10" dur="1000"/>
                                        <p:tgtEl>
                                          <p:spTgt spid="1392"/>
                                        </p:tgtEl>
                                      </p:cBhvr>
                                    </p:animEffect>
                                  </p:childTnLst>
                                </p:cTn>
                              </p:par>
                              <p:par>
                                <p:cTn id="11" presetID="10" presetClass="entr" presetSubtype="0" fill="hold" nodeType="withEffect">
                                  <p:stCondLst>
                                    <p:cond delay="0"/>
                                  </p:stCondLst>
                                  <p:childTnLst>
                                    <p:set>
                                      <p:cBhvr>
                                        <p:cTn id="12" dur="1" fill="hold">
                                          <p:stCondLst>
                                            <p:cond delay="0"/>
                                          </p:stCondLst>
                                        </p:cTn>
                                        <p:tgtEl>
                                          <p:spTgt spid="1396"/>
                                        </p:tgtEl>
                                        <p:attrNameLst>
                                          <p:attrName>style.visibility</p:attrName>
                                        </p:attrNameLst>
                                      </p:cBhvr>
                                      <p:to>
                                        <p:strVal val="visible"/>
                                      </p:to>
                                    </p:set>
                                    <p:animEffect transition="in" filter="fade">
                                      <p:cBhvr>
                                        <p:cTn id="13" dur="1000"/>
                                        <p:tgtEl>
                                          <p:spTgt spid="1396"/>
                                        </p:tgtEl>
                                      </p:cBhvr>
                                    </p:animEffect>
                                  </p:childTnLst>
                                </p:cTn>
                              </p:par>
                              <p:par>
                                <p:cTn id="14" presetID="10" presetClass="entr" presetSubtype="0" fill="hold" nodeType="withEffect">
                                  <p:stCondLst>
                                    <p:cond delay="0"/>
                                  </p:stCondLst>
                                  <p:childTnLst>
                                    <p:set>
                                      <p:cBhvr>
                                        <p:cTn id="15" dur="1" fill="hold">
                                          <p:stCondLst>
                                            <p:cond delay="0"/>
                                          </p:stCondLst>
                                        </p:cTn>
                                        <p:tgtEl>
                                          <p:spTgt spid="1397"/>
                                        </p:tgtEl>
                                        <p:attrNameLst>
                                          <p:attrName>style.visibility</p:attrName>
                                        </p:attrNameLst>
                                      </p:cBhvr>
                                      <p:to>
                                        <p:strVal val="visible"/>
                                      </p:to>
                                    </p:set>
                                    <p:animEffect transition="in" filter="fade">
                                      <p:cBhvr>
                                        <p:cTn id="16" dur="1000"/>
                                        <p:tgtEl>
                                          <p:spTgt spid="1397"/>
                                        </p:tgtEl>
                                      </p:cBhvr>
                                    </p:animEffect>
                                  </p:childTnLst>
                                </p:cTn>
                              </p:par>
                              <p:par>
                                <p:cTn id="17" presetID="10" presetClass="entr" presetSubtype="0" fill="hold" nodeType="withEffect">
                                  <p:stCondLst>
                                    <p:cond delay="0"/>
                                  </p:stCondLst>
                                  <p:childTnLst>
                                    <p:set>
                                      <p:cBhvr>
                                        <p:cTn id="18" dur="1" fill="hold">
                                          <p:stCondLst>
                                            <p:cond delay="0"/>
                                          </p:stCondLst>
                                        </p:cTn>
                                        <p:tgtEl>
                                          <p:spTgt spid="1390"/>
                                        </p:tgtEl>
                                        <p:attrNameLst>
                                          <p:attrName>style.visibility</p:attrName>
                                        </p:attrNameLst>
                                      </p:cBhvr>
                                      <p:to>
                                        <p:strVal val="visible"/>
                                      </p:to>
                                    </p:set>
                                    <p:animEffect transition="in" filter="fade">
                                      <p:cBhvr>
                                        <p:cTn id="19" dur="1000"/>
                                        <p:tgtEl>
                                          <p:spTgt spid="1390"/>
                                        </p:tgtEl>
                                      </p:cBhvr>
                                    </p:animEffect>
                                  </p:childTnLst>
                                </p:cTn>
                              </p:par>
                              <p:par>
                                <p:cTn id="20" presetID="10" presetClass="entr" presetSubtype="0" fill="hold" nodeType="withEffect">
                                  <p:stCondLst>
                                    <p:cond delay="0"/>
                                  </p:stCondLst>
                                  <p:childTnLst>
                                    <p:set>
                                      <p:cBhvr>
                                        <p:cTn id="21" dur="1" fill="hold">
                                          <p:stCondLst>
                                            <p:cond delay="0"/>
                                          </p:stCondLst>
                                        </p:cTn>
                                        <p:tgtEl>
                                          <p:spTgt spid="1394"/>
                                        </p:tgtEl>
                                        <p:attrNameLst>
                                          <p:attrName>style.visibility</p:attrName>
                                        </p:attrNameLst>
                                      </p:cBhvr>
                                      <p:to>
                                        <p:strVal val="visible"/>
                                      </p:to>
                                    </p:set>
                                    <p:animEffect transition="in" filter="fade">
                                      <p:cBhvr>
                                        <p:cTn id="22" dur="1000"/>
                                        <p:tgtEl>
                                          <p:spTgt spid="1394"/>
                                        </p:tgtEl>
                                      </p:cBhvr>
                                    </p:animEffect>
                                  </p:childTnLst>
                                </p:cTn>
                              </p:par>
                              <p:par>
                                <p:cTn id="23" presetID="10" presetClass="entr" presetSubtype="0" fill="hold" nodeType="withEffect">
                                  <p:stCondLst>
                                    <p:cond delay="0"/>
                                  </p:stCondLst>
                                  <p:childTnLst>
                                    <p:set>
                                      <p:cBhvr>
                                        <p:cTn id="24" dur="1" fill="hold">
                                          <p:stCondLst>
                                            <p:cond delay="0"/>
                                          </p:stCondLst>
                                        </p:cTn>
                                        <p:tgtEl>
                                          <p:spTgt spid="1398"/>
                                        </p:tgtEl>
                                        <p:attrNameLst>
                                          <p:attrName>style.visibility</p:attrName>
                                        </p:attrNameLst>
                                      </p:cBhvr>
                                      <p:to>
                                        <p:strVal val="visible"/>
                                      </p:to>
                                    </p:set>
                                    <p:animEffect transition="in" filter="fade">
                                      <p:cBhvr>
                                        <p:cTn id="25" dur="1000"/>
                                        <p:tgtEl>
                                          <p:spTgt spid="1398"/>
                                        </p:tgtEl>
                                      </p:cBhvr>
                                    </p:animEffect>
                                  </p:childTnLst>
                                </p:cTn>
                              </p:par>
                              <p:par>
                                <p:cTn id="26" presetID="10" presetClass="entr" presetSubtype="0" fill="hold" nodeType="withEffect">
                                  <p:stCondLst>
                                    <p:cond delay="0"/>
                                  </p:stCondLst>
                                  <p:childTnLst>
                                    <p:set>
                                      <p:cBhvr>
                                        <p:cTn id="27" dur="1" fill="hold">
                                          <p:stCondLst>
                                            <p:cond delay="0"/>
                                          </p:stCondLst>
                                        </p:cTn>
                                        <p:tgtEl>
                                          <p:spTgt spid="1399"/>
                                        </p:tgtEl>
                                        <p:attrNameLst>
                                          <p:attrName>style.visibility</p:attrName>
                                        </p:attrNameLst>
                                      </p:cBhvr>
                                      <p:to>
                                        <p:strVal val="visible"/>
                                      </p:to>
                                    </p:set>
                                    <p:animEffect transition="in" filter="fade">
                                      <p:cBhvr>
                                        <p:cTn id="28" dur="1000"/>
                                        <p:tgtEl>
                                          <p:spTgt spid="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73"/>
          <p:cNvSpPr/>
          <p:nvPr/>
        </p:nvSpPr>
        <p:spPr>
          <a:xfrm flipH="1">
            <a:off x="7109175" y="2942075"/>
            <a:ext cx="1905900" cy="2075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3"/>
          <p:cNvSpPr txBox="1">
            <a:spLocks noGrp="1"/>
          </p:cNvSpPr>
          <p:nvPr>
            <p:ph type="title" idx="13"/>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900"/>
              <a:t>¿Cuáles son los elementos que nuestra solución </a:t>
            </a:r>
            <a:endParaRPr sz="1900"/>
          </a:p>
          <a:p>
            <a:pPr marL="0" lvl="0" indent="0" algn="l" rtl="0">
              <a:spcBef>
                <a:spcPts val="0"/>
              </a:spcBef>
              <a:spcAft>
                <a:spcPts val="0"/>
              </a:spcAft>
              <a:buNone/>
            </a:pPr>
            <a:r>
              <a:rPr lang="de" sz="1900"/>
              <a:t>planteada indicarían que podría tener éxito? </a:t>
            </a:r>
            <a:endParaRPr/>
          </a:p>
        </p:txBody>
      </p:sp>
      <p:sp>
        <p:nvSpPr>
          <p:cNvPr id="1408" name="Google Shape;1408;p73"/>
          <p:cNvSpPr txBox="1">
            <a:spLocks noGrp="1"/>
          </p:cNvSpPr>
          <p:nvPr>
            <p:ph type="title"/>
          </p:nvPr>
        </p:nvSpPr>
        <p:spPr>
          <a:xfrm>
            <a:off x="1391252" y="1576787"/>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05</a:t>
            </a:r>
            <a:endParaRPr/>
          </a:p>
        </p:txBody>
      </p:sp>
      <p:sp>
        <p:nvSpPr>
          <p:cNvPr id="1409" name="Google Shape;1409;p73"/>
          <p:cNvSpPr txBox="1">
            <a:spLocks noGrp="1"/>
          </p:cNvSpPr>
          <p:nvPr>
            <p:ph type="title" idx="3"/>
          </p:nvPr>
        </p:nvSpPr>
        <p:spPr>
          <a:xfrm>
            <a:off x="509850" y="2527212"/>
            <a:ext cx="2589900" cy="1551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2000"/>
              <a:t>Se requiere de hardware adaptado al mecanismo de suspensión del auto.</a:t>
            </a:r>
            <a:endParaRPr sz="2000"/>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410" name="Google Shape;1410;p73"/>
          <p:cNvSpPr txBox="1">
            <a:spLocks noGrp="1"/>
          </p:cNvSpPr>
          <p:nvPr>
            <p:ph type="title" idx="4"/>
          </p:nvPr>
        </p:nvSpPr>
        <p:spPr>
          <a:xfrm>
            <a:off x="4162027" y="1576787"/>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06</a:t>
            </a:r>
            <a:endParaRPr/>
          </a:p>
        </p:txBody>
      </p:sp>
      <p:sp>
        <p:nvSpPr>
          <p:cNvPr id="1411" name="Google Shape;1411;p73"/>
          <p:cNvSpPr txBox="1">
            <a:spLocks noGrp="1"/>
          </p:cNvSpPr>
          <p:nvPr>
            <p:ph type="title" idx="6"/>
          </p:nvPr>
        </p:nvSpPr>
        <p:spPr>
          <a:xfrm>
            <a:off x="3280625" y="2527191"/>
            <a:ext cx="2589900" cy="17529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2000"/>
              <a:t>Se tendrá un historial de los baches identificados mediante el hardware.</a:t>
            </a:r>
            <a:endParaRPr sz="2000"/>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412" name="Google Shape;1412;p73"/>
          <p:cNvSpPr txBox="1">
            <a:spLocks noGrp="1"/>
          </p:cNvSpPr>
          <p:nvPr>
            <p:ph type="title" idx="7"/>
          </p:nvPr>
        </p:nvSpPr>
        <p:spPr>
          <a:xfrm>
            <a:off x="6932802" y="1576787"/>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07</a:t>
            </a:r>
            <a:endParaRPr/>
          </a:p>
        </p:txBody>
      </p:sp>
      <p:sp>
        <p:nvSpPr>
          <p:cNvPr id="1413" name="Google Shape;1413;p73"/>
          <p:cNvSpPr txBox="1">
            <a:spLocks noGrp="1"/>
          </p:cNvSpPr>
          <p:nvPr>
            <p:ph type="title" idx="9"/>
          </p:nvPr>
        </p:nvSpPr>
        <p:spPr>
          <a:xfrm>
            <a:off x="5976875" y="2527200"/>
            <a:ext cx="2513400" cy="1940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2000"/>
              <a:t>La aplicación deberá ser completamente utilizable desde la perspectiva del conductor.</a:t>
            </a:r>
            <a:endParaRPr sz="2000"/>
          </a:p>
        </p:txBody>
      </p:sp>
      <p:cxnSp>
        <p:nvCxnSpPr>
          <p:cNvPr id="1414" name="Google Shape;1414;p73"/>
          <p:cNvCxnSpPr/>
          <p:nvPr/>
        </p:nvCxnSpPr>
        <p:spPr>
          <a:xfrm rot="10800000" flipH="1">
            <a:off x="1876952" y="1955987"/>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415" name="Google Shape;1415;p73"/>
          <p:cNvCxnSpPr/>
          <p:nvPr/>
        </p:nvCxnSpPr>
        <p:spPr>
          <a:xfrm rot="10800000" flipH="1">
            <a:off x="7418502" y="1955987"/>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416" name="Google Shape;1416;p73"/>
          <p:cNvCxnSpPr/>
          <p:nvPr/>
        </p:nvCxnSpPr>
        <p:spPr>
          <a:xfrm rot="10800000" flipH="1">
            <a:off x="4647727" y="1955987"/>
            <a:ext cx="341400" cy="341400"/>
          </a:xfrm>
          <a:prstGeom prst="straightConnector1">
            <a:avLst/>
          </a:prstGeom>
          <a:noFill/>
          <a:ln w="19050" cap="flat" cmpd="sng">
            <a:solidFill>
              <a:schemeClr val="accent4"/>
            </a:solidFill>
            <a:prstDash val="solid"/>
            <a:round/>
            <a:headEnd type="none" w="med" len="med"/>
            <a:tailEnd type="none" w="med" len="med"/>
          </a:ln>
        </p:spPr>
      </p:cxnSp>
      <p:pic>
        <p:nvPicPr>
          <p:cNvPr id="1417" name="Google Shape;1417;p73"/>
          <p:cNvPicPr preferRelativeResize="0"/>
          <p:nvPr/>
        </p:nvPicPr>
        <p:blipFill>
          <a:blip r:embed="rId3">
            <a:alphaModFix/>
          </a:blip>
          <a:stretch>
            <a:fillRect/>
          </a:stretch>
        </p:blipFill>
        <p:spPr>
          <a:xfrm rot="3099294">
            <a:off x="7683789" y="401244"/>
            <a:ext cx="1155822" cy="891487"/>
          </a:xfrm>
          <a:prstGeom prst="rect">
            <a:avLst/>
          </a:prstGeom>
          <a:noFill/>
          <a:ln>
            <a:noFill/>
          </a:ln>
        </p:spPr>
      </p:pic>
      <p:pic>
        <p:nvPicPr>
          <p:cNvPr id="1418" name="Google Shape;1418;p73"/>
          <p:cNvPicPr preferRelativeResize="0"/>
          <p:nvPr/>
        </p:nvPicPr>
        <p:blipFill>
          <a:blip r:embed="rId4">
            <a:alphaModFix/>
          </a:blip>
          <a:stretch>
            <a:fillRect/>
          </a:stretch>
        </p:blipFill>
        <p:spPr>
          <a:xfrm rot="2700000">
            <a:off x="-910634" y="3991159"/>
            <a:ext cx="2281445" cy="18425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08"/>
                                        </p:tgtEl>
                                        <p:attrNameLst>
                                          <p:attrName>style.visibility</p:attrName>
                                        </p:attrNameLst>
                                      </p:cBhvr>
                                      <p:to>
                                        <p:strVal val="visible"/>
                                      </p:to>
                                    </p:set>
                                    <p:animEffect transition="in" filter="fade">
                                      <p:cBhvr>
                                        <p:cTn id="7" dur="1000"/>
                                        <p:tgtEl>
                                          <p:spTgt spid="1408"/>
                                        </p:tgtEl>
                                      </p:cBhvr>
                                    </p:animEffect>
                                  </p:childTnLst>
                                </p:cTn>
                              </p:par>
                              <p:par>
                                <p:cTn id="8" presetID="10" presetClass="entr" presetSubtype="0" fill="hold" nodeType="withEffect">
                                  <p:stCondLst>
                                    <p:cond delay="0"/>
                                  </p:stCondLst>
                                  <p:childTnLst>
                                    <p:set>
                                      <p:cBhvr>
                                        <p:cTn id="9" dur="1" fill="hold">
                                          <p:stCondLst>
                                            <p:cond delay="0"/>
                                          </p:stCondLst>
                                        </p:cTn>
                                        <p:tgtEl>
                                          <p:spTgt spid="1414"/>
                                        </p:tgtEl>
                                        <p:attrNameLst>
                                          <p:attrName>style.visibility</p:attrName>
                                        </p:attrNameLst>
                                      </p:cBhvr>
                                      <p:to>
                                        <p:strVal val="visible"/>
                                      </p:to>
                                    </p:set>
                                    <p:animEffect transition="in" filter="fade">
                                      <p:cBhvr>
                                        <p:cTn id="10" dur="1000"/>
                                        <p:tgtEl>
                                          <p:spTgt spid="141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410"/>
                                        </p:tgtEl>
                                        <p:attrNameLst>
                                          <p:attrName>style.visibility</p:attrName>
                                        </p:attrNameLst>
                                      </p:cBhvr>
                                      <p:to>
                                        <p:strVal val="visible"/>
                                      </p:to>
                                    </p:set>
                                    <p:animEffect transition="in" filter="fade">
                                      <p:cBhvr>
                                        <p:cTn id="14" dur="1000"/>
                                        <p:tgtEl>
                                          <p:spTgt spid="1410"/>
                                        </p:tgtEl>
                                      </p:cBhvr>
                                    </p:animEffect>
                                  </p:childTnLst>
                                </p:cTn>
                              </p:par>
                              <p:par>
                                <p:cTn id="15" presetID="10" presetClass="entr" presetSubtype="0" fill="hold" nodeType="withEffect">
                                  <p:stCondLst>
                                    <p:cond delay="0"/>
                                  </p:stCondLst>
                                  <p:childTnLst>
                                    <p:set>
                                      <p:cBhvr>
                                        <p:cTn id="16" dur="1" fill="hold">
                                          <p:stCondLst>
                                            <p:cond delay="0"/>
                                          </p:stCondLst>
                                        </p:cTn>
                                        <p:tgtEl>
                                          <p:spTgt spid="1416"/>
                                        </p:tgtEl>
                                        <p:attrNameLst>
                                          <p:attrName>style.visibility</p:attrName>
                                        </p:attrNameLst>
                                      </p:cBhvr>
                                      <p:to>
                                        <p:strVal val="visible"/>
                                      </p:to>
                                    </p:set>
                                    <p:animEffect transition="in" filter="fade">
                                      <p:cBhvr>
                                        <p:cTn id="17" dur="1000"/>
                                        <p:tgtEl>
                                          <p:spTgt spid="1416"/>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412"/>
                                        </p:tgtEl>
                                        <p:attrNameLst>
                                          <p:attrName>style.visibility</p:attrName>
                                        </p:attrNameLst>
                                      </p:cBhvr>
                                      <p:to>
                                        <p:strVal val="visible"/>
                                      </p:to>
                                    </p:set>
                                    <p:animEffect transition="in" filter="fade">
                                      <p:cBhvr>
                                        <p:cTn id="21" dur="1000"/>
                                        <p:tgtEl>
                                          <p:spTgt spid="1412"/>
                                        </p:tgtEl>
                                      </p:cBhvr>
                                    </p:animEffect>
                                  </p:childTnLst>
                                </p:cTn>
                              </p:par>
                              <p:par>
                                <p:cTn id="22" presetID="10" presetClass="entr" presetSubtype="0" fill="hold" nodeType="withEffect">
                                  <p:stCondLst>
                                    <p:cond delay="0"/>
                                  </p:stCondLst>
                                  <p:childTnLst>
                                    <p:set>
                                      <p:cBhvr>
                                        <p:cTn id="23" dur="1" fill="hold">
                                          <p:stCondLst>
                                            <p:cond delay="0"/>
                                          </p:stCondLst>
                                        </p:cTn>
                                        <p:tgtEl>
                                          <p:spTgt spid="1415"/>
                                        </p:tgtEl>
                                        <p:attrNameLst>
                                          <p:attrName>style.visibility</p:attrName>
                                        </p:attrNameLst>
                                      </p:cBhvr>
                                      <p:to>
                                        <p:strVal val="visible"/>
                                      </p:to>
                                    </p:set>
                                    <p:animEffect transition="in" filter="fade">
                                      <p:cBhvr>
                                        <p:cTn id="24" dur="1000"/>
                                        <p:tgtEl>
                                          <p:spTgt spid="1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pic>
        <p:nvPicPr>
          <p:cNvPr id="1423" name="Google Shape;1423;p74"/>
          <p:cNvPicPr preferRelativeResize="0"/>
          <p:nvPr/>
        </p:nvPicPr>
        <p:blipFill>
          <a:blip r:embed="rId3">
            <a:alphaModFix/>
          </a:blip>
          <a:stretch>
            <a:fillRect/>
          </a:stretch>
        </p:blipFill>
        <p:spPr>
          <a:xfrm rot="5267440">
            <a:off x="7572570" y="3719286"/>
            <a:ext cx="1546290" cy="891484"/>
          </a:xfrm>
          <a:prstGeom prst="rect">
            <a:avLst/>
          </a:prstGeom>
          <a:noFill/>
          <a:ln>
            <a:noFill/>
          </a:ln>
        </p:spPr>
      </p:pic>
      <p:sp>
        <p:nvSpPr>
          <p:cNvPr id="1424" name="Google Shape;1424;p74"/>
          <p:cNvSpPr txBox="1">
            <a:spLocks noGrp="1"/>
          </p:cNvSpPr>
          <p:nvPr>
            <p:ph type="subTitle" idx="1"/>
          </p:nvPr>
        </p:nvSpPr>
        <p:spPr>
          <a:xfrm>
            <a:off x="3592875" y="1230700"/>
            <a:ext cx="4954200" cy="36567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de" sz="1900"/>
              <a:t>Las acciones que se realicen se hagan de forma inmediata.</a:t>
            </a:r>
            <a:endParaRPr sz="1900"/>
          </a:p>
          <a:p>
            <a:pPr marL="457200" lvl="0" indent="-349250" algn="l" rtl="0">
              <a:spcBef>
                <a:spcPts val="0"/>
              </a:spcBef>
              <a:spcAft>
                <a:spcPts val="0"/>
              </a:spcAft>
              <a:buSzPts val="1900"/>
              <a:buChar char="●"/>
            </a:pPr>
            <a:r>
              <a:rPr lang="de" sz="1900"/>
              <a:t>La interfaz debe ser muy visible y que se ajuste a determinadas horas del día. </a:t>
            </a:r>
            <a:endParaRPr sz="1900"/>
          </a:p>
          <a:p>
            <a:pPr marL="457200" lvl="0" indent="-349250" algn="l" rtl="0">
              <a:spcBef>
                <a:spcPts val="0"/>
              </a:spcBef>
              <a:spcAft>
                <a:spcPts val="0"/>
              </a:spcAft>
              <a:buSzPts val="1900"/>
              <a:buChar char="●"/>
            </a:pPr>
            <a:r>
              <a:rPr lang="de" sz="1900"/>
              <a:t>El mecanismo de suspensión de los autos.</a:t>
            </a:r>
            <a:endParaRPr sz="1900"/>
          </a:p>
          <a:p>
            <a:pPr marL="457200" lvl="0" indent="-349250" algn="l" rtl="0">
              <a:spcBef>
                <a:spcPts val="0"/>
              </a:spcBef>
              <a:spcAft>
                <a:spcPts val="0"/>
              </a:spcAft>
              <a:buSzPts val="1900"/>
              <a:buChar char="●"/>
            </a:pPr>
            <a:r>
              <a:rPr lang="de" sz="1900"/>
              <a:t>El hardware debe ser resistente.</a:t>
            </a:r>
            <a:endParaRPr sz="1900"/>
          </a:p>
          <a:p>
            <a:pPr marL="457200" lvl="0" indent="-349250" algn="l" rtl="0">
              <a:spcBef>
                <a:spcPts val="0"/>
              </a:spcBef>
              <a:spcAft>
                <a:spcPts val="0"/>
              </a:spcAft>
              <a:buSzPts val="1900"/>
              <a:buChar char="●"/>
            </a:pPr>
            <a:r>
              <a:rPr lang="de" sz="1900"/>
              <a:t>Interfaz responsiva frente a entradas de voz.</a:t>
            </a:r>
            <a:endParaRPr sz="1900"/>
          </a:p>
          <a:p>
            <a:pPr marL="457200" lvl="0" indent="-349250" algn="l" rtl="0">
              <a:spcBef>
                <a:spcPts val="0"/>
              </a:spcBef>
              <a:spcAft>
                <a:spcPts val="0"/>
              </a:spcAft>
              <a:buSzPts val="1900"/>
              <a:buChar char="●"/>
            </a:pPr>
            <a:r>
              <a:rPr lang="de" sz="1900"/>
              <a:t>Sonidos que no distraigan y puedan alertar del bache.</a:t>
            </a:r>
            <a:endParaRPr sz="1900"/>
          </a:p>
        </p:txBody>
      </p:sp>
      <p:sp>
        <p:nvSpPr>
          <p:cNvPr id="1425" name="Google Shape;1425;p7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900"/>
              <a:t>¿Qué retos desde el punto de vista del diseño conlleva</a:t>
            </a:r>
            <a:endParaRPr sz="1900"/>
          </a:p>
          <a:p>
            <a:pPr marL="0" lvl="0" indent="0" algn="l" rtl="0">
              <a:spcBef>
                <a:spcPts val="0"/>
              </a:spcBef>
              <a:spcAft>
                <a:spcPts val="0"/>
              </a:spcAft>
              <a:buNone/>
            </a:pPr>
            <a:r>
              <a:rPr lang="de" sz="1900"/>
              <a:t>la solución planteada?</a:t>
            </a:r>
            <a:endParaRPr sz="1900"/>
          </a:p>
        </p:txBody>
      </p:sp>
      <p:sp>
        <p:nvSpPr>
          <p:cNvPr id="1426" name="Google Shape;1426;p74"/>
          <p:cNvSpPr/>
          <p:nvPr/>
        </p:nvSpPr>
        <p:spPr>
          <a:xfrm>
            <a:off x="1200400" y="1052988"/>
            <a:ext cx="2115294" cy="3158074"/>
          </a:xfrm>
          <a:custGeom>
            <a:avLst/>
            <a:gdLst/>
            <a:ahLst/>
            <a:cxnLst/>
            <a:rect l="l" t="t" r="r" b="b"/>
            <a:pathLst>
              <a:path w="44390" h="66273" extrusionOk="0">
                <a:moveTo>
                  <a:pt x="41905" y="2426"/>
                </a:moveTo>
                <a:lnTo>
                  <a:pt x="41905" y="62694"/>
                </a:lnTo>
                <a:lnTo>
                  <a:pt x="2455" y="62694"/>
                </a:lnTo>
                <a:lnTo>
                  <a:pt x="2455" y="2426"/>
                </a:lnTo>
                <a:close/>
                <a:moveTo>
                  <a:pt x="2958" y="1"/>
                </a:moveTo>
                <a:cubicBezTo>
                  <a:pt x="1332" y="1"/>
                  <a:pt x="1" y="1331"/>
                  <a:pt x="1" y="2958"/>
                </a:cubicBezTo>
                <a:lnTo>
                  <a:pt x="1" y="63315"/>
                </a:lnTo>
                <a:cubicBezTo>
                  <a:pt x="1" y="64942"/>
                  <a:pt x="1332" y="66272"/>
                  <a:pt x="2958" y="66272"/>
                </a:cubicBezTo>
                <a:lnTo>
                  <a:pt x="41432" y="66272"/>
                </a:lnTo>
                <a:cubicBezTo>
                  <a:pt x="43058" y="66272"/>
                  <a:pt x="44389" y="64942"/>
                  <a:pt x="44389" y="63315"/>
                </a:cubicBezTo>
                <a:lnTo>
                  <a:pt x="44389" y="2958"/>
                </a:lnTo>
                <a:cubicBezTo>
                  <a:pt x="44389" y="1331"/>
                  <a:pt x="43088" y="1"/>
                  <a:pt x="41461"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7" name="Google Shape;1427;p74"/>
          <p:cNvPicPr preferRelativeResize="0"/>
          <p:nvPr/>
        </p:nvPicPr>
        <p:blipFill rotWithShape="1">
          <a:blip r:embed="rId4">
            <a:alphaModFix/>
          </a:blip>
          <a:srcRect l="4195" r="4204"/>
          <a:stretch/>
        </p:blipFill>
        <p:spPr>
          <a:xfrm>
            <a:off x="1311975" y="1289824"/>
            <a:ext cx="1892149" cy="2749800"/>
          </a:xfrm>
          <a:prstGeom prst="rect">
            <a:avLst/>
          </a:prstGeom>
          <a:noFill/>
          <a:ln w="19050" cap="flat" cmpd="sng">
            <a:solidFill>
              <a:schemeClr val="dk1"/>
            </a:solidFill>
            <a:prstDash val="solid"/>
            <a:round/>
            <a:headEnd type="none" w="sm" len="sm"/>
            <a:tailEnd type="none" w="sm" len="sm"/>
          </a:ln>
        </p:spPr>
      </p:pic>
      <p:pic>
        <p:nvPicPr>
          <p:cNvPr id="1428" name="Google Shape;1428;p74"/>
          <p:cNvPicPr preferRelativeResize="0"/>
          <p:nvPr/>
        </p:nvPicPr>
        <p:blipFill rotWithShape="1">
          <a:blip r:embed="rId5">
            <a:alphaModFix/>
          </a:blip>
          <a:srcRect l="53550" t="3189" r="6375" b="2444"/>
          <a:stretch/>
        </p:blipFill>
        <p:spPr>
          <a:xfrm>
            <a:off x="1311975" y="1183950"/>
            <a:ext cx="1892150" cy="2818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25"/>
                                        </p:tgtEl>
                                        <p:attrNameLst>
                                          <p:attrName>style.visibility</p:attrName>
                                        </p:attrNameLst>
                                      </p:cBhvr>
                                      <p:to>
                                        <p:strVal val="visible"/>
                                      </p:to>
                                    </p:set>
                                    <p:animEffect transition="in" filter="fade">
                                      <p:cBhvr>
                                        <p:cTn id="7" dur="1000"/>
                                        <p:tgtEl>
                                          <p:spTgt spid="1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75"/>
          <p:cNvSpPr txBox="1">
            <a:spLocks noGrp="1"/>
          </p:cNvSpPr>
          <p:nvPr>
            <p:ph type="title" idx="5"/>
          </p:nvPr>
        </p:nvSpPr>
        <p:spPr>
          <a:xfrm>
            <a:off x="603378" y="431500"/>
            <a:ext cx="5195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200"/>
              <a:t>¿Cómo validaron que la información es correcta?</a:t>
            </a:r>
            <a:endParaRPr sz="2200"/>
          </a:p>
        </p:txBody>
      </p:sp>
      <p:sp>
        <p:nvSpPr>
          <p:cNvPr id="1434" name="Google Shape;1434;p75"/>
          <p:cNvSpPr txBox="1">
            <a:spLocks noGrp="1"/>
          </p:cNvSpPr>
          <p:nvPr>
            <p:ph type="title" idx="2"/>
          </p:nvPr>
        </p:nvSpPr>
        <p:spPr>
          <a:xfrm>
            <a:off x="603375" y="1427075"/>
            <a:ext cx="5019300" cy="28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La información se puede validar con el alto porcentaje que se obtuvo en las encuestas del INEGI, donde el 85.4% de la población de 18 y más señalan los baches en calles y avenida como problemática en su ciudad. Por lo que se puede concluir que los baches se presentan en muchas zonas de la ciudad, generando gran número de reportes y problemas como lo señala Volkswagen.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35" name="Google Shape;1435;p75"/>
          <p:cNvPicPr preferRelativeResize="0"/>
          <p:nvPr/>
        </p:nvPicPr>
        <p:blipFill>
          <a:blip r:embed="rId3">
            <a:alphaModFix/>
          </a:blip>
          <a:stretch>
            <a:fillRect/>
          </a:stretch>
        </p:blipFill>
        <p:spPr>
          <a:xfrm rot="2700000">
            <a:off x="-910634" y="3991159"/>
            <a:ext cx="2281445" cy="1842509"/>
          </a:xfrm>
          <a:prstGeom prst="rect">
            <a:avLst/>
          </a:prstGeom>
          <a:noFill/>
          <a:ln>
            <a:noFill/>
          </a:ln>
        </p:spPr>
      </p:pic>
      <p:pic>
        <p:nvPicPr>
          <p:cNvPr id="1436" name="Google Shape;1436;p75"/>
          <p:cNvPicPr preferRelativeResize="0"/>
          <p:nvPr/>
        </p:nvPicPr>
        <p:blipFill>
          <a:blip r:embed="rId4">
            <a:alphaModFix/>
          </a:blip>
          <a:stretch>
            <a:fillRect/>
          </a:stretch>
        </p:blipFill>
        <p:spPr>
          <a:xfrm>
            <a:off x="6065000" y="1113249"/>
            <a:ext cx="2805623" cy="2805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3"/>
                                        </p:tgtEl>
                                        <p:attrNameLst>
                                          <p:attrName>style.visibility</p:attrName>
                                        </p:attrNameLst>
                                      </p:cBhvr>
                                      <p:to>
                                        <p:strVal val="visible"/>
                                      </p:to>
                                    </p:set>
                                    <p:animEffect transition="in" filter="fade">
                                      <p:cBhvr>
                                        <p:cTn id="7" dur="1000"/>
                                        <p:tgtEl>
                                          <p:spTgt spid="1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76"/>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Referencias</a:t>
            </a:r>
            <a:endParaRPr/>
          </a:p>
        </p:txBody>
      </p:sp>
      <p:sp>
        <p:nvSpPr>
          <p:cNvPr id="1442" name="Google Shape;1442;p76"/>
          <p:cNvSpPr txBox="1"/>
          <p:nvPr/>
        </p:nvSpPr>
        <p:spPr>
          <a:xfrm>
            <a:off x="433075" y="1181875"/>
            <a:ext cx="7793400" cy="3672900"/>
          </a:xfrm>
          <a:prstGeom prst="rect">
            <a:avLst/>
          </a:prstGeom>
          <a:noFill/>
          <a:ln>
            <a:noFill/>
          </a:ln>
        </p:spPr>
        <p:txBody>
          <a:bodyPr spcFirstLastPara="1" wrap="square" lIns="91425" tIns="91425" rIns="91425" bIns="91425" anchor="ctr" anchorCtr="0">
            <a:noAutofit/>
          </a:bodyPr>
          <a:lstStyle/>
          <a:p>
            <a:pPr marL="457200" lvl="0" indent="-457200" algn="l" rtl="0">
              <a:lnSpc>
                <a:spcPct val="200000"/>
              </a:lnSpc>
              <a:spcBef>
                <a:spcPts val="0"/>
              </a:spcBef>
              <a:spcAft>
                <a:spcPts val="0"/>
              </a:spcAft>
              <a:buNone/>
            </a:pPr>
            <a:r>
              <a:rPr lang="de" sz="800"/>
              <a:t>Caamal, J. C. (2022, 21 septiembre). </a:t>
            </a:r>
            <a:r>
              <a:rPr lang="de" sz="800" i="1"/>
              <a:t>Se multiplican baches en Mérida: ya preparan un plan para reparar calles</a:t>
            </a:r>
            <a:r>
              <a:rPr lang="de" sz="800"/>
              <a:t>. Diario de Yucatán. https://www.yucatan.com.mx/merida/2022/9/21/se-multiplican-baches-en-merida-ya-preparan-un-plan-para-reparar-calles-348843.html</a:t>
            </a:r>
            <a:endParaRPr sz="800"/>
          </a:p>
          <a:p>
            <a:pPr marL="457200" lvl="0" indent="-457200" algn="l" rtl="0">
              <a:lnSpc>
                <a:spcPct val="200000"/>
              </a:lnSpc>
              <a:spcBef>
                <a:spcPts val="0"/>
              </a:spcBef>
              <a:spcAft>
                <a:spcPts val="0"/>
              </a:spcAft>
              <a:buNone/>
            </a:pPr>
            <a:r>
              <a:rPr lang="de" sz="800" i="1"/>
              <a:t>¿Cómo manejar con baches en las calles?│Volkswagen</a:t>
            </a:r>
            <a:r>
              <a:rPr lang="de" sz="800"/>
              <a:t>. (2021, 21 octubre). https://www.vw.com.mx/es/experiencia/tips/como-cuidar-autos-de-baches-en-calles.html</a:t>
            </a:r>
            <a:endParaRPr sz="800"/>
          </a:p>
          <a:p>
            <a:pPr marL="457200" lvl="0" indent="-457200" algn="l" rtl="0">
              <a:lnSpc>
                <a:spcPct val="200000"/>
              </a:lnSpc>
              <a:spcBef>
                <a:spcPts val="0"/>
              </a:spcBef>
              <a:spcAft>
                <a:spcPts val="0"/>
              </a:spcAft>
              <a:buNone/>
            </a:pPr>
            <a:r>
              <a:rPr lang="de" sz="800"/>
              <a:t>Geografía(Inegi), E. D. N. I. Y. (s. f.). </a:t>
            </a:r>
            <a:r>
              <a:rPr lang="de" sz="800" i="1"/>
              <a:t>Encuesta Nacional de Seguridad Pública Urbana (ENSU)</a:t>
            </a:r>
            <a:r>
              <a:rPr lang="de" sz="800"/>
              <a:t>. https://www.inegi.org.mx/programas/ensu/</a:t>
            </a:r>
            <a:endParaRPr sz="800"/>
          </a:p>
          <a:p>
            <a:pPr marL="457200" lvl="0" indent="-457200" algn="l" rtl="0">
              <a:lnSpc>
                <a:spcPct val="200000"/>
              </a:lnSpc>
              <a:spcBef>
                <a:spcPts val="0"/>
              </a:spcBef>
              <a:spcAft>
                <a:spcPts val="0"/>
              </a:spcAft>
              <a:buNone/>
            </a:pPr>
            <a:r>
              <a:rPr lang="de" sz="800"/>
              <a:t>Grupo Megamedia. (2022, 20 septiembre). </a:t>
            </a:r>
            <a:r>
              <a:rPr lang="de" sz="800" i="1"/>
              <a:t>¿Cómo reportar un bache en Mérida?</a:t>
            </a:r>
            <a:r>
              <a:rPr lang="de" sz="800"/>
              <a:t> Diario de Yucatán. https://www.yucatan.com.mx/merida/2022/9/20/como-reportar-un-bache-en-merida-348551.html</a:t>
            </a:r>
            <a:endParaRPr sz="800"/>
          </a:p>
          <a:p>
            <a:pPr marL="457200" lvl="0" indent="-457200" algn="l" rtl="0">
              <a:lnSpc>
                <a:spcPct val="200000"/>
              </a:lnSpc>
              <a:spcBef>
                <a:spcPts val="0"/>
              </a:spcBef>
              <a:spcAft>
                <a:spcPts val="0"/>
              </a:spcAft>
              <a:buNone/>
            </a:pPr>
            <a:r>
              <a:rPr lang="de" sz="800" i="1"/>
              <a:t>Registro Municipal de Trámites y Servicios</a:t>
            </a:r>
            <a:r>
              <a:rPr lang="de" sz="800"/>
              <a:t>. (s. f.). https://isla.merida.gob.mx/serviciosinternet/tramites/d</a:t>
            </a:r>
            <a:endParaRPr sz="800"/>
          </a:p>
          <a:p>
            <a:pPr marL="457200" lvl="0" indent="-457200" algn="l" rtl="0">
              <a:lnSpc>
                <a:spcPct val="200000"/>
              </a:lnSpc>
              <a:spcBef>
                <a:spcPts val="0"/>
              </a:spcBef>
              <a:spcAft>
                <a:spcPts val="0"/>
              </a:spcAft>
              <a:buNone/>
            </a:pPr>
            <a:r>
              <a:rPr lang="de" sz="800"/>
              <a:t>R. (2022, 26 julio). </a:t>
            </a:r>
            <a:r>
              <a:rPr lang="de" sz="800" i="1"/>
              <a:t>App permitirá que taxistas puedan reportar baches en Mérida</a:t>
            </a:r>
            <a:r>
              <a:rPr lang="de" sz="800"/>
              <a:t>. Haz Ruido. https://www.hazruido.mx/reportes/app-permitira-que-taxistas-puedan-reportar-baches-en-merida/</a:t>
            </a:r>
            <a:endParaRPr sz="800"/>
          </a:p>
          <a:p>
            <a:pPr marL="457200" lvl="0" indent="-457200" algn="l" rtl="0">
              <a:lnSpc>
                <a:spcPct val="200000"/>
              </a:lnSpc>
              <a:spcBef>
                <a:spcPts val="0"/>
              </a:spcBef>
              <a:spcAft>
                <a:spcPts val="0"/>
              </a:spcAft>
              <a:buNone/>
            </a:pPr>
            <a:r>
              <a:rPr lang="de" sz="800"/>
              <a:t>Martínes, L., Osorio, J., Romo, B., y Hernández J. (2018). </a:t>
            </a:r>
            <a:r>
              <a:rPr lang="de" sz="800" i="1"/>
              <a:t>Aplicación Móvil para Reportes y Seguimiento de Baches y Coladeras en la Ciudad de México.</a:t>
            </a:r>
            <a:r>
              <a:rPr lang="de" sz="800"/>
              <a:t>[Tesis de grado]. Recuperado de https://tesis.ipn.mx/bitstream/handle/123456789/26037/APLICACI%C3%93N%20M%C3%93VIL%20PARA%20REPORTE%20Y%20SEGUIMIENTO%20DE%20BACHES%20Y%20COLADERAS%20EN%20LA%20CIUDAD%20DE%20M%C3%89XICO.pdf?sequence=1&amp;isAllowed=y</a:t>
            </a:r>
            <a:endParaRPr sz="800"/>
          </a:p>
          <a:p>
            <a:pPr marL="457200" lvl="0" indent="-457200" algn="l" rtl="0">
              <a:lnSpc>
                <a:spcPct val="200000"/>
              </a:lnSpc>
              <a:spcBef>
                <a:spcPts val="0"/>
              </a:spcBef>
              <a:spcAft>
                <a:spcPts val="0"/>
              </a:spcAft>
              <a:buNone/>
            </a:pPr>
            <a:endParaRPr sz="900"/>
          </a:p>
          <a:p>
            <a:pPr marL="0" lvl="0" indent="0" algn="ctr" rtl="0">
              <a:spcBef>
                <a:spcPts val="0"/>
              </a:spcBef>
              <a:spcAft>
                <a:spcPts val="0"/>
              </a:spcAft>
              <a:buNone/>
            </a:pPr>
            <a:endParaRPr sz="1200" b="1">
              <a:solidFill>
                <a:schemeClr val="dk2"/>
              </a:solidFill>
              <a:latin typeface="Titillium Web"/>
              <a:ea typeface="Titillium Web"/>
              <a:cs typeface="Titillium Web"/>
              <a:sym typeface="Titillium We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41"/>
                                        </p:tgtEl>
                                        <p:attrNameLst>
                                          <p:attrName>style.visibility</p:attrName>
                                        </p:attrNameLst>
                                      </p:cBhvr>
                                      <p:to>
                                        <p:strVal val="visible"/>
                                      </p:to>
                                    </p:set>
                                    <p:animEffect transition="in" filter="fade">
                                      <p:cBhvr>
                                        <p:cTn id="7" dur="1000"/>
                                        <p:tgtEl>
                                          <p:spTgt spid="1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9"/>
          <p:cNvSpPr txBox="1">
            <a:spLocks noGrp="1"/>
          </p:cNvSpPr>
          <p:nvPr>
            <p:ph type="title"/>
          </p:nvPr>
        </p:nvSpPr>
        <p:spPr>
          <a:xfrm>
            <a:off x="289950" y="2130525"/>
            <a:ext cx="4888200" cy="6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400"/>
              <a:t>¿Cuáles y cuántas fuentes de información tomaron?</a:t>
            </a:r>
            <a:endParaRPr sz="2400">
              <a:solidFill>
                <a:schemeClr val="accent5"/>
              </a:solidFill>
            </a:endParaRPr>
          </a:p>
        </p:txBody>
      </p:sp>
      <p:sp>
        <p:nvSpPr>
          <p:cNvPr id="1226" name="Google Shape;1226;p59"/>
          <p:cNvSpPr txBox="1">
            <a:spLocks noGrp="1"/>
          </p:cNvSpPr>
          <p:nvPr>
            <p:ph type="subTitle" idx="1"/>
          </p:nvPr>
        </p:nvSpPr>
        <p:spPr>
          <a:xfrm>
            <a:off x="215975" y="3006000"/>
            <a:ext cx="4623600" cy="15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Tesina del </a:t>
            </a:r>
            <a:r>
              <a:rPr lang="de" sz="2000" b="1"/>
              <a:t>Instituto Politécnico Nacional</a:t>
            </a:r>
            <a:r>
              <a:rPr lang="de" sz="2000"/>
              <a:t>. </a:t>
            </a:r>
            <a:endParaRPr sz="2000"/>
          </a:p>
          <a:p>
            <a:pPr marL="0" lvl="0" indent="0" algn="l" rtl="0">
              <a:spcBef>
                <a:spcPts val="1600"/>
              </a:spcBef>
              <a:spcAft>
                <a:spcPts val="1600"/>
              </a:spcAft>
              <a:buNone/>
            </a:pPr>
            <a:r>
              <a:rPr lang="de" sz="2000"/>
              <a:t>Página “</a:t>
            </a:r>
            <a:r>
              <a:rPr lang="de" sz="2000" b="1"/>
              <a:t>Decide Mérida</a:t>
            </a:r>
            <a:r>
              <a:rPr lang="de" sz="2000"/>
              <a:t>”.</a:t>
            </a:r>
            <a:endParaRPr sz="2000"/>
          </a:p>
        </p:txBody>
      </p:sp>
      <p:pic>
        <p:nvPicPr>
          <p:cNvPr id="1227" name="Google Shape;1227;p59"/>
          <p:cNvPicPr preferRelativeResize="0"/>
          <p:nvPr/>
        </p:nvPicPr>
        <p:blipFill rotWithShape="1">
          <a:blip r:embed="rId3">
            <a:alphaModFix/>
          </a:blip>
          <a:srcRect/>
          <a:stretch/>
        </p:blipFill>
        <p:spPr>
          <a:xfrm>
            <a:off x="5270150" y="3085200"/>
            <a:ext cx="1439400" cy="1439400"/>
          </a:xfrm>
          <a:prstGeom prst="ellipse">
            <a:avLst/>
          </a:prstGeom>
          <a:noFill/>
          <a:ln w="114300" cap="flat" cmpd="sng">
            <a:solidFill>
              <a:schemeClr val="accent1"/>
            </a:solidFill>
            <a:prstDash val="solid"/>
            <a:round/>
            <a:headEnd type="none" w="sm" len="sm"/>
            <a:tailEnd type="none" w="sm" len="sm"/>
          </a:ln>
        </p:spPr>
      </p:pic>
      <p:sp>
        <p:nvSpPr>
          <p:cNvPr id="1228" name="Google Shape;1228;p59"/>
          <p:cNvSpPr/>
          <p:nvPr/>
        </p:nvSpPr>
        <p:spPr>
          <a:xfrm flipH="1">
            <a:off x="-249"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9" name="Google Shape;1229;p59"/>
          <p:cNvPicPr preferRelativeResize="0"/>
          <p:nvPr/>
        </p:nvPicPr>
        <p:blipFill rotWithShape="1">
          <a:blip r:embed="rId4">
            <a:alphaModFix/>
          </a:blip>
          <a:srcRect/>
          <a:stretch/>
        </p:blipFill>
        <p:spPr>
          <a:xfrm>
            <a:off x="7371075" y="320750"/>
            <a:ext cx="1349100" cy="1349100"/>
          </a:xfrm>
          <a:prstGeom prst="ellipse">
            <a:avLst/>
          </a:prstGeom>
          <a:noFill/>
          <a:ln w="114300" cap="flat" cmpd="sng">
            <a:solidFill>
              <a:schemeClr val="accent1"/>
            </a:solidFill>
            <a:prstDash val="solid"/>
            <a:round/>
            <a:headEnd type="none" w="sm" len="sm"/>
            <a:tailEnd type="none" w="sm" len="sm"/>
          </a:ln>
        </p:spPr>
      </p:pic>
      <p:pic>
        <p:nvPicPr>
          <p:cNvPr id="1230" name="Google Shape;1230;p59"/>
          <p:cNvPicPr preferRelativeResize="0"/>
          <p:nvPr/>
        </p:nvPicPr>
        <p:blipFill rotWithShape="1">
          <a:blip r:embed="rId5">
            <a:alphaModFix/>
          </a:blip>
          <a:srcRect l="15000" r="15000"/>
          <a:stretch/>
        </p:blipFill>
        <p:spPr>
          <a:xfrm>
            <a:off x="7455250" y="2130525"/>
            <a:ext cx="1349100" cy="1349100"/>
          </a:xfrm>
          <a:prstGeom prst="ellipse">
            <a:avLst/>
          </a:prstGeom>
          <a:noFill/>
          <a:ln w="114300" cap="flat" cmpd="sng">
            <a:solidFill>
              <a:schemeClr val="accent1"/>
            </a:solidFill>
            <a:prstDash val="solid"/>
            <a:round/>
            <a:headEnd type="none" w="sm" len="sm"/>
            <a:tailEnd type="none" w="sm" len="sm"/>
          </a:ln>
        </p:spPr>
      </p:pic>
      <p:pic>
        <p:nvPicPr>
          <p:cNvPr id="1231" name="Google Shape;1231;p59"/>
          <p:cNvPicPr preferRelativeResize="0"/>
          <p:nvPr/>
        </p:nvPicPr>
        <p:blipFill rotWithShape="1">
          <a:blip r:embed="rId6">
            <a:alphaModFix/>
          </a:blip>
          <a:srcRect/>
          <a:stretch/>
        </p:blipFill>
        <p:spPr>
          <a:xfrm>
            <a:off x="5247200" y="252650"/>
            <a:ext cx="1485300" cy="1485300"/>
          </a:xfrm>
          <a:prstGeom prst="ellipse">
            <a:avLst/>
          </a:prstGeom>
          <a:noFill/>
          <a:ln w="114300" cap="flat" cmpd="sng">
            <a:solidFill>
              <a:schemeClr val="accent1"/>
            </a:solidFill>
            <a:prstDash val="solid"/>
            <a:round/>
            <a:headEnd type="none" w="sm" len="sm"/>
            <a:tailEnd type="none" w="sm" len="sm"/>
          </a:ln>
        </p:spPr>
      </p:pic>
      <p:pic>
        <p:nvPicPr>
          <p:cNvPr id="1232" name="Google Shape;1232;p59"/>
          <p:cNvPicPr preferRelativeResize="0"/>
          <p:nvPr/>
        </p:nvPicPr>
        <p:blipFill>
          <a:blip r:embed="rId7">
            <a:alphaModFix/>
          </a:blip>
          <a:stretch>
            <a:fillRect/>
          </a:stretch>
        </p:blipFill>
        <p:spPr>
          <a:xfrm rot="2700000">
            <a:off x="7885100" y="2991617"/>
            <a:ext cx="1347150" cy="32243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5"/>
                                        </p:tgtEl>
                                        <p:attrNameLst>
                                          <p:attrName>style.visibility</p:attrName>
                                        </p:attrNameLst>
                                      </p:cBhvr>
                                      <p:to>
                                        <p:strVal val="visible"/>
                                      </p:to>
                                    </p:set>
                                    <p:animEffect transition="in" filter="fade">
                                      <p:cBhvr>
                                        <p:cTn id="7" dur="1000"/>
                                        <p:tgtEl>
                                          <p:spTgt spid="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pic>
        <p:nvPicPr>
          <p:cNvPr id="1237" name="Google Shape;1237;p60"/>
          <p:cNvPicPr preferRelativeResize="0"/>
          <p:nvPr/>
        </p:nvPicPr>
        <p:blipFill>
          <a:blip r:embed="rId3">
            <a:alphaModFix/>
          </a:blip>
          <a:stretch>
            <a:fillRect/>
          </a:stretch>
        </p:blipFill>
        <p:spPr>
          <a:xfrm>
            <a:off x="7869025" y="-65425"/>
            <a:ext cx="1347150" cy="1347150"/>
          </a:xfrm>
          <a:prstGeom prst="rect">
            <a:avLst/>
          </a:prstGeom>
          <a:noFill/>
          <a:ln>
            <a:noFill/>
          </a:ln>
        </p:spPr>
      </p:pic>
      <p:pic>
        <p:nvPicPr>
          <p:cNvPr id="1238" name="Google Shape;1238;p60"/>
          <p:cNvPicPr preferRelativeResize="0"/>
          <p:nvPr/>
        </p:nvPicPr>
        <p:blipFill>
          <a:blip r:embed="rId3">
            <a:alphaModFix/>
          </a:blip>
          <a:stretch>
            <a:fillRect/>
          </a:stretch>
        </p:blipFill>
        <p:spPr>
          <a:xfrm>
            <a:off x="5388025" y="3700600"/>
            <a:ext cx="1347150" cy="1347150"/>
          </a:xfrm>
          <a:prstGeom prst="rect">
            <a:avLst/>
          </a:prstGeom>
          <a:noFill/>
          <a:ln>
            <a:noFill/>
          </a:ln>
        </p:spPr>
      </p:pic>
      <p:pic>
        <p:nvPicPr>
          <p:cNvPr id="1239" name="Google Shape;1239;p60"/>
          <p:cNvPicPr preferRelativeResize="0"/>
          <p:nvPr/>
        </p:nvPicPr>
        <p:blipFill rotWithShape="1">
          <a:blip r:embed="rId4">
            <a:alphaModFix/>
          </a:blip>
          <a:srcRect l="26021" r="26021"/>
          <a:stretch/>
        </p:blipFill>
        <p:spPr>
          <a:xfrm>
            <a:off x="5503350" y="123275"/>
            <a:ext cx="3520200" cy="4896900"/>
          </a:xfrm>
          <a:prstGeom prst="snip2DiagRect">
            <a:avLst>
              <a:gd name="adj1" fmla="val 0"/>
              <a:gd name="adj2" fmla="val 37601"/>
            </a:avLst>
          </a:prstGeom>
          <a:noFill/>
          <a:ln w="114300" cap="flat" cmpd="sng">
            <a:solidFill>
              <a:schemeClr val="dk1"/>
            </a:solidFill>
            <a:prstDash val="solid"/>
            <a:round/>
            <a:headEnd type="none" w="sm" len="sm"/>
            <a:tailEnd type="none" w="sm" len="sm"/>
          </a:ln>
        </p:spPr>
      </p:pic>
      <p:sp>
        <p:nvSpPr>
          <p:cNvPr id="1240" name="Google Shape;1240;p60"/>
          <p:cNvSpPr txBox="1">
            <a:spLocks noGrp="1"/>
          </p:cNvSpPr>
          <p:nvPr>
            <p:ph type="title" idx="7"/>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¿Qué lo ocasiona?</a:t>
            </a:r>
            <a:endParaRPr/>
          </a:p>
        </p:txBody>
      </p:sp>
      <p:sp>
        <p:nvSpPr>
          <p:cNvPr id="1241" name="Google Shape;1241;p60"/>
          <p:cNvSpPr txBox="1">
            <a:spLocks noGrp="1"/>
          </p:cNvSpPr>
          <p:nvPr>
            <p:ph type="title"/>
          </p:nvPr>
        </p:nvSpPr>
        <p:spPr>
          <a:xfrm>
            <a:off x="51052" y="1004205"/>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01</a:t>
            </a:r>
            <a:endParaRPr/>
          </a:p>
        </p:txBody>
      </p:sp>
      <p:sp>
        <p:nvSpPr>
          <p:cNvPr id="1242" name="Google Shape;1242;p60"/>
          <p:cNvSpPr txBox="1">
            <a:spLocks noGrp="1"/>
          </p:cNvSpPr>
          <p:nvPr>
            <p:ph type="title" idx="2"/>
          </p:nvPr>
        </p:nvSpPr>
        <p:spPr>
          <a:xfrm>
            <a:off x="926377" y="1004205"/>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Lluvias Intensas</a:t>
            </a:r>
            <a:endParaRPr/>
          </a:p>
        </p:txBody>
      </p:sp>
      <p:sp>
        <p:nvSpPr>
          <p:cNvPr id="1243" name="Google Shape;1243;p60"/>
          <p:cNvSpPr txBox="1">
            <a:spLocks noGrp="1"/>
          </p:cNvSpPr>
          <p:nvPr>
            <p:ph type="title" idx="3"/>
          </p:nvPr>
        </p:nvSpPr>
        <p:spPr>
          <a:xfrm>
            <a:off x="878150" y="1348150"/>
            <a:ext cx="4295400" cy="7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El número de reportes pasa de 70  a 160 en temporada de lluvias.</a:t>
            </a:r>
            <a:endParaRPr sz="2000"/>
          </a:p>
        </p:txBody>
      </p:sp>
      <p:sp>
        <p:nvSpPr>
          <p:cNvPr id="1244" name="Google Shape;1244;p60"/>
          <p:cNvSpPr txBox="1">
            <a:spLocks noGrp="1"/>
          </p:cNvSpPr>
          <p:nvPr>
            <p:ph type="title" idx="4"/>
          </p:nvPr>
        </p:nvSpPr>
        <p:spPr>
          <a:xfrm>
            <a:off x="431902" y="2389300"/>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02</a:t>
            </a:r>
            <a:endParaRPr/>
          </a:p>
        </p:txBody>
      </p:sp>
      <p:sp>
        <p:nvSpPr>
          <p:cNvPr id="1245" name="Google Shape;1245;p60"/>
          <p:cNvSpPr txBox="1">
            <a:spLocks noGrp="1"/>
          </p:cNvSpPr>
          <p:nvPr>
            <p:ph type="title" idx="5"/>
          </p:nvPr>
        </p:nvSpPr>
        <p:spPr>
          <a:xfrm>
            <a:off x="1357252" y="2529433"/>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Tránsito Automovilístico</a:t>
            </a:r>
            <a:endParaRPr/>
          </a:p>
        </p:txBody>
      </p:sp>
      <p:sp>
        <p:nvSpPr>
          <p:cNvPr id="1246" name="Google Shape;1246;p60"/>
          <p:cNvSpPr txBox="1">
            <a:spLocks noGrp="1"/>
          </p:cNvSpPr>
          <p:nvPr>
            <p:ph type="title" idx="8"/>
          </p:nvPr>
        </p:nvSpPr>
        <p:spPr>
          <a:xfrm>
            <a:off x="1015852" y="3864486"/>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03</a:t>
            </a:r>
            <a:endParaRPr/>
          </a:p>
        </p:txBody>
      </p:sp>
      <p:sp>
        <p:nvSpPr>
          <p:cNvPr id="1247" name="Google Shape;1247;p60"/>
          <p:cNvSpPr txBox="1">
            <a:spLocks noGrp="1"/>
          </p:cNvSpPr>
          <p:nvPr>
            <p:ph type="title" idx="9"/>
          </p:nvPr>
        </p:nvSpPr>
        <p:spPr>
          <a:xfrm>
            <a:off x="1913050" y="3794875"/>
            <a:ext cx="35202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Calles Y Carreteras Antiguas</a:t>
            </a:r>
            <a:endParaRPr/>
          </a:p>
        </p:txBody>
      </p:sp>
      <p:sp>
        <p:nvSpPr>
          <p:cNvPr id="1248" name="Google Shape;1248;p60"/>
          <p:cNvSpPr txBox="1">
            <a:spLocks noGrp="1"/>
          </p:cNvSpPr>
          <p:nvPr>
            <p:ph type="title" idx="13"/>
          </p:nvPr>
        </p:nvSpPr>
        <p:spPr>
          <a:xfrm>
            <a:off x="1982725" y="4326475"/>
            <a:ext cx="2894400" cy="7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El 40% son antiguas.</a:t>
            </a:r>
            <a:r>
              <a:rPr lang="de"/>
              <a:t> </a:t>
            </a:r>
            <a:endParaRPr/>
          </a:p>
        </p:txBody>
      </p:sp>
      <p:cxnSp>
        <p:nvCxnSpPr>
          <p:cNvPr id="1249" name="Google Shape;1249;p60"/>
          <p:cNvCxnSpPr/>
          <p:nvPr/>
        </p:nvCxnSpPr>
        <p:spPr>
          <a:xfrm rot="10800000" flipH="1">
            <a:off x="542702" y="1419705"/>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250" name="Google Shape;1250;p60"/>
          <p:cNvCxnSpPr/>
          <p:nvPr/>
        </p:nvCxnSpPr>
        <p:spPr>
          <a:xfrm rot="10800000" flipH="1">
            <a:off x="1015852" y="2707823"/>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251" name="Google Shape;1251;p60"/>
          <p:cNvCxnSpPr/>
          <p:nvPr/>
        </p:nvCxnSpPr>
        <p:spPr>
          <a:xfrm rot="10800000" flipH="1">
            <a:off x="1641327" y="4203463"/>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41"/>
                                        </p:tgtEl>
                                        <p:attrNameLst>
                                          <p:attrName>style.visibility</p:attrName>
                                        </p:attrNameLst>
                                      </p:cBhvr>
                                      <p:to>
                                        <p:strVal val="visible"/>
                                      </p:to>
                                    </p:set>
                                    <p:animEffect transition="in" filter="fade">
                                      <p:cBhvr>
                                        <p:cTn id="7" dur="1000"/>
                                        <p:tgtEl>
                                          <p:spTgt spid="1241"/>
                                        </p:tgtEl>
                                      </p:cBhvr>
                                    </p:animEffect>
                                  </p:childTnLst>
                                </p:cTn>
                              </p:par>
                              <p:par>
                                <p:cTn id="8" presetID="10" presetClass="entr" presetSubtype="0" fill="hold" nodeType="withEffect">
                                  <p:stCondLst>
                                    <p:cond delay="0"/>
                                  </p:stCondLst>
                                  <p:childTnLst>
                                    <p:set>
                                      <p:cBhvr>
                                        <p:cTn id="9" dur="1" fill="hold">
                                          <p:stCondLst>
                                            <p:cond delay="0"/>
                                          </p:stCondLst>
                                        </p:cTn>
                                        <p:tgtEl>
                                          <p:spTgt spid="1249"/>
                                        </p:tgtEl>
                                        <p:attrNameLst>
                                          <p:attrName>style.visibility</p:attrName>
                                        </p:attrNameLst>
                                      </p:cBhvr>
                                      <p:to>
                                        <p:strVal val="visible"/>
                                      </p:to>
                                    </p:set>
                                    <p:animEffect transition="in" filter="fade">
                                      <p:cBhvr>
                                        <p:cTn id="10" dur="1000"/>
                                        <p:tgtEl>
                                          <p:spTgt spid="124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244"/>
                                        </p:tgtEl>
                                        <p:attrNameLst>
                                          <p:attrName>style.visibility</p:attrName>
                                        </p:attrNameLst>
                                      </p:cBhvr>
                                      <p:to>
                                        <p:strVal val="visible"/>
                                      </p:to>
                                    </p:set>
                                    <p:animEffect transition="in" filter="fade">
                                      <p:cBhvr>
                                        <p:cTn id="14" dur="1000"/>
                                        <p:tgtEl>
                                          <p:spTgt spid="1244"/>
                                        </p:tgtEl>
                                      </p:cBhvr>
                                    </p:animEffect>
                                  </p:childTnLst>
                                </p:cTn>
                              </p:par>
                              <p:par>
                                <p:cTn id="15" presetID="10" presetClass="entr" presetSubtype="0" fill="hold" nodeType="withEffect">
                                  <p:stCondLst>
                                    <p:cond delay="0"/>
                                  </p:stCondLst>
                                  <p:childTnLst>
                                    <p:set>
                                      <p:cBhvr>
                                        <p:cTn id="16" dur="1" fill="hold">
                                          <p:stCondLst>
                                            <p:cond delay="0"/>
                                          </p:stCondLst>
                                        </p:cTn>
                                        <p:tgtEl>
                                          <p:spTgt spid="1250"/>
                                        </p:tgtEl>
                                        <p:attrNameLst>
                                          <p:attrName>style.visibility</p:attrName>
                                        </p:attrNameLst>
                                      </p:cBhvr>
                                      <p:to>
                                        <p:strVal val="visible"/>
                                      </p:to>
                                    </p:set>
                                    <p:animEffect transition="in" filter="fade">
                                      <p:cBhvr>
                                        <p:cTn id="17" dur="1000"/>
                                        <p:tgtEl>
                                          <p:spTgt spid="125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246"/>
                                        </p:tgtEl>
                                        <p:attrNameLst>
                                          <p:attrName>style.visibility</p:attrName>
                                        </p:attrNameLst>
                                      </p:cBhvr>
                                      <p:to>
                                        <p:strVal val="visible"/>
                                      </p:to>
                                    </p:set>
                                    <p:animEffect transition="in" filter="fade">
                                      <p:cBhvr>
                                        <p:cTn id="21" dur="1000"/>
                                        <p:tgtEl>
                                          <p:spTgt spid="1246"/>
                                        </p:tgtEl>
                                      </p:cBhvr>
                                    </p:animEffect>
                                  </p:childTnLst>
                                </p:cTn>
                              </p:par>
                              <p:par>
                                <p:cTn id="22" presetID="10" presetClass="entr" presetSubtype="0" fill="hold" nodeType="withEffect">
                                  <p:stCondLst>
                                    <p:cond delay="0"/>
                                  </p:stCondLst>
                                  <p:childTnLst>
                                    <p:set>
                                      <p:cBhvr>
                                        <p:cTn id="23" dur="1" fill="hold">
                                          <p:stCondLst>
                                            <p:cond delay="0"/>
                                          </p:stCondLst>
                                        </p:cTn>
                                        <p:tgtEl>
                                          <p:spTgt spid="1251"/>
                                        </p:tgtEl>
                                        <p:attrNameLst>
                                          <p:attrName>style.visibility</p:attrName>
                                        </p:attrNameLst>
                                      </p:cBhvr>
                                      <p:to>
                                        <p:strVal val="visible"/>
                                      </p:to>
                                    </p:set>
                                    <p:animEffect transition="in" filter="fade">
                                      <p:cBhvr>
                                        <p:cTn id="24" dur="1000"/>
                                        <p:tgtEl>
                                          <p:spTgt spid="1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pic>
        <p:nvPicPr>
          <p:cNvPr id="1256" name="Google Shape;1256;p61"/>
          <p:cNvPicPr preferRelativeResize="0"/>
          <p:nvPr/>
        </p:nvPicPr>
        <p:blipFill>
          <a:blip r:embed="rId3">
            <a:alphaModFix/>
          </a:blip>
          <a:stretch>
            <a:fillRect/>
          </a:stretch>
        </p:blipFill>
        <p:spPr>
          <a:xfrm>
            <a:off x="7732472" y="245725"/>
            <a:ext cx="1152975" cy="1152975"/>
          </a:xfrm>
          <a:prstGeom prst="rect">
            <a:avLst/>
          </a:prstGeom>
          <a:noFill/>
          <a:ln>
            <a:noFill/>
          </a:ln>
        </p:spPr>
      </p:pic>
      <p:sp>
        <p:nvSpPr>
          <p:cNvPr id="1257" name="Google Shape;1257;p61"/>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¿Por qué es relevante la problemática?</a:t>
            </a:r>
            <a:endParaRPr/>
          </a:p>
        </p:txBody>
      </p:sp>
      <p:sp>
        <p:nvSpPr>
          <p:cNvPr id="1258" name="Google Shape;1258;p61"/>
          <p:cNvSpPr txBox="1">
            <a:spLocks noGrp="1"/>
          </p:cNvSpPr>
          <p:nvPr>
            <p:ph type="subTitle" idx="1"/>
          </p:nvPr>
        </p:nvSpPr>
        <p:spPr>
          <a:xfrm>
            <a:off x="6541950" y="1558500"/>
            <a:ext cx="2547000" cy="21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97.9% de la población de 18 años y más.</a:t>
            </a:r>
            <a:endParaRPr sz="2000"/>
          </a:p>
          <a:p>
            <a:pPr marL="0" lvl="0" indent="0" algn="l" rtl="0">
              <a:spcBef>
                <a:spcPts val="0"/>
              </a:spcBef>
              <a:spcAft>
                <a:spcPts val="0"/>
              </a:spcAft>
              <a:buNone/>
            </a:pPr>
            <a:endParaRPr/>
          </a:p>
        </p:txBody>
      </p:sp>
      <p:pic>
        <p:nvPicPr>
          <p:cNvPr id="1259" name="Google Shape;1259;p61"/>
          <p:cNvPicPr preferRelativeResize="0"/>
          <p:nvPr/>
        </p:nvPicPr>
        <p:blipFill rotWithShape="1">
          <a:blip r:embed="rId4">
            <a:alphaModFix/>
          </a:blip>
          <a:srcRect r="2780" b="2133"/>
          <a:stretch/>
        </p:blipFill>
        <p:spPr>
          <a:xfrm>
            <a:off x="122225" y="1004200"/>
            <a:ext cx="6117300" cy="3434175"/>
          </a:xfrm>
          <a:prstGeom prst="rect">
            <a:avLst/>
          </a:prstGeom>
          <a:noFill/>
          <a:ln>
            <a:noFill/>
          </a:ln>
        </p:spPr>
      </p:pic>
      <p:pic>
        <p:nvPicPr>
          <p:cNvPr id="1260" name="Google Shape;1260;p61"/>
          <p:cNvPicPr preferRelativeResize="0"/>
          <p:nvPr/>
        </p:nvPicPr>
        <p:blipFill>
          <a:blip r:embed="rId5">
            <a:alphaModFix/>
          </a:blip>
          <a:stretch>
            <a:fillRect/>
          </a:stretch>
        </p:blipFill>
        <p:spPr>
          <a:xfrm rot="2700000">
            <a:off x="7809850" y="2777017"/>
            <a:ext cx="1347150" cy="32243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57"/>
                                        </p:tgtEl>
                                        <p:attrNameLst>
                                          <p:attrName>style.visibility</p:attrName>
                                        </p:attrNameLst>
                                      </p:cBhvr>
                                      <p:to>
                                        <p:strVal val="visible"/>
                                      </p:to>
                                    </p:set>
                                    <p:animEffect transition="in" filter="fade">
                                      <p:cBhvr>
                                        <p:cTn id="7" dur="10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pic>
        <p:nvPicPr>
          <p:cNvPr id="1265" name="Google Shape;1265;p62"/>
          <p:cNvPicPr preferRelativeResize="0"/>
          <p:nvPr/>
        </p:nvPicPr>
        <p:blipFill>
          <a:blip r:embed="rId3">
            <a:alphaModFix/>
          </a:blip>
          <a:stretch>
            <a:fillRect/>
          </a:stretch>
        </p:blipFill>
        <p:spPr>
          <a:xfrm>
            <a:off x="7950325" y="54475"/>
            <a:ext cx="1076050" cy="1232325"/>
          </a:xfrm>
          <a:prstGeom prst="rect">
            <a:avLst/>
          </a:prstGeom>
          <a:noFill/>
          <a:ln>
            <a:noFill/>
          </a:ln>
        </p:spPr>
      </p:pic>
      <p:cxnSp>
        <p:nvCxnSpPr>
          <p:cNvPr id="1266" name="Google Shape;1266;p62"/>
          <p:cNvCxnSpPr/>
          <p:nvPr/>
        </p:nvCxnSpPr>
        <p:spPr>
          <a:xfrm>
            <a:off x="1319087" y="4603789"/>
            <a:ext cx="1741500" cy="0"/>
          </a:xfrm>
          <a:prstGeom prst="straightConnector1">
            <a:avLst/>
          </a:prstGeom>
          <a:noFill/>
          <a:ln w="19050" cap="flat" cmpd="sng">
            <a:solidFill>
              <a:schemeClr val="accent3"/>
            </a:solidFill>
            <a:prstDash val="solid"/>
            <a:round/>
            <a:headEnd type="none" w="med" len="med"/>
            <a:tailEnd type="none" w="med" len="med"/>
          </a:ln>
        </p:spPr>
      </p:cxnSp>
      <p:cxnSp>
        <p:nvCxnSpPr>
          <p:cNvPr id="1267" name="Google Shape;1267;p62"/>
          <p:cNvCxnSpPr/>
          <p:nvPr/>
        </p:nvCxnSpPr>
        <p:spPr>
          <a:xfrm>
            <a:off x="6001462" y="4603789"/>
            <a:ext cx="1741500" cy="0"/>
          </a:xfrm>
          <a:prstGeom prst="straightConnector1">
            <a:avLst/>
          </a:prstGeom>
          <a:noFill/>
          <a:ln w="19050" cap="flat" cmpd="sng">
            <a:solidFill>
              <a:schemeClr val="accent3"/>
            </a:solidFill>
            <a:prstDash val="solid"/>
            <a:round/>
            <a:headEnd type="none" w="med" len="med"/>
            <a:tailEnd type="none" w="med" len="med"/>
          </a:ln>
        </p:spPr>
      </p:cxnSp>
      <p:pic>
        <p:nvPicPr>
          <p:cNvPr id="1268" name="Google Shape;1268;p62"/>
          <p:cNvPicPr preferRelativeResize="0"/>
          <p:nvPr/>
        </p:nvPicPr>
        <p:blipFill>
          <a:blip r:embed="rId4">
            <a:alphaModFix/>
          </a:blip>
          <a:stretch>
            <a:fillRect/>
          </a:stretch>
        </p:blipFill>
        <p:spPr>
          <a:xfrm>
            <a:off x="129125" y="228000"/>
            <a:ext cx="8225500" cy="4247775"/>
          </a:xfrm>
          <a:prstGeom prst="rect">
            <a:avLst/>
          </a:prstGeom>
          <a:noFill/>
          <a:ln>
            <a:noFill/>
          </a:ln>
        </p:spPr>
      </p:pic>
      <p:pic>
        <p:nvPicPr>
          <p:cNvPr id="1269" name="Google Shape;1269;p62"/>
          <p:cNvPicPr preferRelativeResize="0"/>
          <p:nvPr/>
        </p:nvPicPr>
        <p:blipFill>
          <a:blip r:embed="rId3">
            <a:alphaModFix/>
          </a:blip>
          <a:stretch>
            <a:fillRect/>
          </a:stretch>
        </p:blipFill>
        <p:spPr>
          <a:xfrm>
            <a:off x="269425" y="3954825"/>
            <a:ext cx="2791150" cy="97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63"/>
          <p:cNvSpPr/>
          <p:nvPr/>
        </p:nvSpPr>
        <p:spPr>
          <a:xfrm>
            <a:off x="128925" y="2942075"/>
            <a:ext cx="1649700" cy="2075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flipH="1">
            <a:off x="7109175" y="2942075"/>
            <a:ext cx="1905900" cy="2075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¿Por qué es relevante la problemática?</a:t>
            </a:r>
            <a:endParaRPr/>
          </a:p>
        </p:txBody>
      </p:sp>
      <p:sp>
        <p:nvSpPr>
          <p:cNvPr id="1277" name="Google Shape;1277;p63"/>
          <p:cNvSpPr txBox="1">
            <a:spLocks noGrp="1"/>
          </p:cNvSpPr>
          <p:nvPr>
            <p:ph type="title"/>
          </p:nvPr>
        </p:nvSpPr>
        <p:spPr>
          <a:xfrm>
            <a:off x="128927" y="1279892"/>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01</a:t>
            </a:r>
            <a:endParaRPr/>
          </a:p>
        </p:txBody>
      </p:sp>
      <p:sp>
        <p:nvSpPr>
          <p:cNvPr id="1278" name="Google Shape;1278;p63"/>
          <p:cNvSpPr txBox="1">
            <a:spLocks noGrp="1"/>
          </p:cNvSpPr>
          <p:nvPr>
            <p:ph type="title" idx="2"/>
          </p:nvPr>
        </p:nvSpPr>
        <p:spPr>
          <a:xfrm>
            <a:off x="1032302" y="127989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200"/>
              <a:t>CAUSA DAÑOS</a:t>
            </a:r>
            <a:endParaRPr sz="2200"/>
          </a:p>
        </p:txBody>
      </p:sp>
      <p:sp>
        <p:nvSpPr>
          <p:cNvPr id="1279" name="Google Shape;1279;p63"/>
          <p:cNvSpPr txBox="1">
            <a:spLocks noGrp="1"/>
          </p:cNvSpPr>
          <p:nvPr>
            <p:ph type="title" idx="3"/>
          </p:nvPr>
        </p:nvSpPr>
        <p:spPr>
          <a:xfrm>
            <a:off x="1032300" y="1604988"/>
            <a:ext cx="3483000" cy="15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En las llantas de tu carro o camioneta y además, pueden ocasionar problemas con la alineación y la suspensión.</a:t>
            </a:r>
            <a:endParaRPr sz="20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1280" name="Google Shape;1280;p63"/>
          <p:cNvSpPr txBox="1">
            <a:spLocks noGrp="1"/>
          </p:cNvSpPr>
          <p:nvPr>
            <p:ph type="title" idx="4"/>
          </p:nvPr>
        </p:nvSpPr>
        <p:spPr>
          <a:xfrm>
            <a:off x="4460652" y="1298630"/>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02</a:t>
            </a:r>
            <a:endParaRPr/>
          </a:p>
        </p:txBody>
      </p:sp>
      <p:sp>
        <p:nvSpPr>
          <p:cNvPr id="1281" name="Google Shape;1281;p63"/>
          <p:cNvSpPr txBox="1">
            <a:spLocks noGrp="1"/>
          </p:cNvSpPr>
          <p:nvPr>
            <p:ph type="title" idx="5"/>
          </p:nvPr>
        </p:nvSpPr>
        <p:spPr>
          <a:xfrm>
            <a:off x="5861527" y="4259255"/>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200"/>
              <a:t>AGUA ESTANCADA</a:t>
            </a:r>
            <a:endParaRPr sz="2200"/>
          </a:p>
        </p:txBody>
      </p:sp>
      <p:sp>
        <p:nvSpPr>
          <p:cNvPr id="1282" name="Google Shape;1282;p63"/>
          <p:cNvSpPr txBox="1">
            <a:spLocks noGrp="1"/>
          </p:cNvSpPr>
          <p:nvPr>
            <p:ph type="title" idx="7"/>
          </p:nvPr>
        </p:nvSpPr>
        <p:spPr>
          <a:xfrm>
            <a:off x="259852" y="3942287"/>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03</a:t>
            </a:r>
            <a:endParaRPr/>
          </a:p>
        </p:txBody>
      </p:sp>
      <p:sp>
        <p:nvSpPr>
          <p:cNvPr id="1283" name="Google Shape;1283;p63"/>
          <p:cNvSpPr txBox="1">
            <a:spLocks noGrp="1"/>
          </p:cNvSpPr>
          <p:nvPr>
            <p:ph type="title" idx="8"/>
          </p:nvPr>
        </p:nvSpPr>
        <p:spPr>
          <a:xfrm>
            <a:off x="1163152" y="4259258"/>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200"/>
              <a:t>PELIGRO AL ESQUIVAR</a:t>
            </a:r>
            <a:endParaRPr sz="2200"/>
          </a:p>
        </p:txBody>
      </p:sp>
      <p:sp>
        <p:nvSpPr>
          <p:cNvPr id="1284" name="Google Shape;1284;p63"/>
          <p:cNvSpPr txBox="1">
            <a:spLocks noGrp="1"/>
          </p:cNvSpPr>
          <p:nvPr>
            <p:ph type="title" idx="13"/>
          </p:nvPr>
        </p:nvSpPr>
        <p:spPr>
          <a:xfrm>
            <a:off x="4912877" y="3977058"/>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a:t>04</a:t>
            </a:r>
            <a:endParaRPr/>
          </a:p>
        </p:txBody>
      </p:sp>
      <p:sp>
        <p:nvSpPr>
          <p:cNvPr id="1285" name="Google Shape;1285;p63"/>
          <p:cNvSpPr txBox="1">
            <a:spLocks noGrp="1"/>
          </p:cNvSpPr>
          <p:nvPr>
            <p:ph type="title" idx="14"/>
          </p:nvPr>
        </p:nvSpPr>
        <p:spPr>
          <a:xfrm>
            <a:off x="5364027" y="1089658"/>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2200"/>
              <a:t>CASI NO SE REPORTAN</a:t>
            </a:r>
            <a:endParaRPr sz="2200"/>
          </a:p>
        </p:txBody>
      </p:sp>
      <p:sp>
        <p:nvSpPr>
          <p:cNvPr id="1286" name="Google Shape;1286;p63"/>
          <p:cNvSpPr txBox="1">
            <a:spLocks noGrp="1"/>
          </p:cNvSpPr>
          <p:nvPr>
            <p:ph type="title" idx="15"/>
          </p:nvPr>
        </p:nvSpPr>
        <p:spPr>
          <a:xfrm>
            <a:off x="5364025" y="1482427"/>
            <a:ext cx="3568200" cy="19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Los reportes de los ciudadanos representan apenas el 15%.</a:t>
            </a:r>
            <a:endParaRPr sz="2000"/>
          </a:p>
        </p:txBody>
      </p:sp>
      <p:cxnSp>
        <p:nvCxnSpPr>
          <p:cNvPr id="1287" name="Google Shape;1287;p63"/>
          <p:cNvCxnSpPr/>
          <p:nvPr/>
        </p:nvCxnSpPr>
        <p:spPr>
          <a:xfrm rot="10800000" flipH="1">
            <a:off x="690827" y="165909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288" name="Google Shape;1288;p63"/>
          <p:cNvCxnSpPr/>
          <p:nvPr/>
        </p:nvCxnSpPr>
        <p:spPr>
          <a:xfrm rot="10800000" flipH="1">
            <a:off x="821752" y="4354361"/>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289" name="Google Shape;1289;p63"/>
          <p:cNvCxnSpPr/>
          <p:nvPr/>
        </p:nvCxnSpPr>
        <p:spPr>
          <a:xfrm rot="10800000" flipH="1">
            <a:off x="5022552" y="1677830"/>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1290" name="Google Shape;1290;p63"/>
          <p:cNvCxnSpPr/>
          <p:nvPr/>
        </p:nvCxnSpPr>
        <p:spPr>
          <a:xfrm rot="10800000" flipH="1">
            <a:off x="5474777" y="4354340"/>
            <a:ext cx="341400" cy="341400"/>
          </a:xfrm>
          <a:prstGeom prst="straightConnector1">
            <a:avLst/>
          </a:prstGeom>
          <a:noFill/>
          <a:ln w="19050" cap="flat" cmpd="sng">
            <a:solidFill>
              <a:schemeClr val="accent4"/>
            </a:solidFill>
            <a:prstDash val="solid"/>
            <a:round/>
            <a:headEnd type="none" w="med" len="med"/>
            <a:tailEnd type="none" w="med" len="med"/>
          </a:ln>
        </p:spPr>
      </p:cxnSp>
      <p:pic>
        <p:nvPicPr>
          <p:cNvPr id="1291" name="Google Shape;1291;p63"/>
          <p:cNvPicPr preferRelativeResize="0"/>
          <p:nvPr/>
        </p:nvPicPr>
        <p:blipFill>
          <a:blip r:embed="rId3">
            <a:alphaModFix/>
          </a:blip>
          <a:stretch>
            <a:fillRect/>
          </a:stretch>
        </p:blipFill>
        <p:spPr>
          <a:xfrm rot="2500444">
            <a:off x="7747959" y="391272"/>
            <a:ext cx="1077958" cy="9792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Effect transition="in" filter="fade">
                                      <p:cBhvr>
                                        <p:cTn id="7" dur="1000"/>
                                        <p:tgtEl>
                                          <p:spTgt spid="1277"/>
                                        </p:tgtEl>
                                      </p:cBhvr>
                                    </p:animEffect>
                                  </p:childTnLst>
                                </p:cTn>
                              </p:par>
                              <p:par>
                                <p:cTn id="8" presetID="10" presetClass="entr" presetSubtype="0" fill="hold" nodeType="withEffect">
                                  <p:stCondLst>
                                    <p:cond delay="0"/>
                                  </p:stCondLst>
                                  <p:childTnLst>
                                    <p:set>
                                      <p:cBhvr>
                                        <p:cTn id="9" dur="1" fill="hold">
                                          <p:stCondLst>
                                            <p:cond delay="0"/>
                                          </p:stCondLst>
                                        </p:cTn>
                                        <p:tgtEl>
                                          <p:spTgt spid="1282"/>
                                        </p:tgtEl>
                                        <p:attrNameLst>
                                          <p:attrName>style.visibility</p:attrName>
                                        </p:attrNameLst>
                                      </p:cBhvr>
                                      <p:to>
                                        <p:strVal val="visible"/>
                                      </p:to>
                                    </p:set>
                                    <p:animEffect transition="in" filter="fade">
                                      <p:cBhvr>
                                        <p:cTn id="10" dur="1000"/>
                                        <p:tgtEl>
                                          <p:spTgt spid="1282"/>
                                        </p:tgtEl>
                                      </p:cBhvr>
                                    </p:animEffect>
                                  </p:childTnLst>
                                </p:cTn>
                              </p:par>
                              <p:par>
                                <p:cTn id="11" presetID="10" presetClass="entr" presetSubtype="0" fill="hold" nodeType="withEffect">
                                  <p:stCondLst>
                                    <p:cond delay="0"/>
                                  </p:stCondLst>
                                  <p:childTnLst>
                                    <p:set>
                                      <p:cBhvr>
                                        <p:cTn id="12" dur="1" fill="hold">
                                          <p:stCondLst>
                                            <p:cond delay="0"/>
                                          </p:stCondLst>
                                        </p:cTn>
                                        <p:tgtEl>
                                          <p:spTgt spid="1287"/>
                                        </p:tgtEl>
                                        <p:attrNameLst>
                                          <p:attrName>style.visibility</p:attrName>
                                        </p:attrNameLst>
                                      </p:cBhvr>
                                      <p:to>
                                        <p:strVal val="visible"/>
                                      </p:to>
                                    </p:set>
                                    <p:animEffect transition="in" filter="fade">
                                      <p:cBhvr>
                                        <p:cTn id="13" dur="1000"/>
                                        <p:tgtEl>
                                          <p:spTgt spid="1287"/>
                                        </p:tgtEl>
                                      </p:cBhvr>
                                    </p:animEffect>
                                  </p:childTnLst>
                                </p:cTn>
                              </p:par>
                              <p:par>
                                <p:cTn id="14" presetID="10" presetClass="entr" presetSubtype="0" fill="hold" nodeType="withEffect">
                                  <p:stCondLst>
                                    <p:cond delay="0"/>
                                  </p:stCondLst>
                                  <p:childTnLst>
                                    <p:set>
                                      <p:cBhvr>
                                        <p:cTn id="15" dur="1" fill="hold">
                                          <p:stCondLst>
                                            <p:cond delay="0"/>
                                          </p:stCondLst>
                                        </p:cTn>
                                        <p:tgtEl>
                                          <p:spTgt spid="1288"/>
                                        </p:tgtEl>
                                        <p:attrNameLst>
                                          <p:attrName>style.visibility</p:attrName>
                                        </p:attrNameLst>
                                      </p:cBhvr>
                                      <p:to>
                                        <p:strVal val="visible"/>
                                      </p:to>
                                    </p:set>
                                    <p:animEffect transition="in" filter="fade">
                                      <p:cBhvr>
                                        <p:cTn id="16" dur="1000"/>
                                        <p:tgtEl>
                                          <p:spTgt spid="1288"/>
                                        </p:tgtEl>
                                      </p:cBhvr>
                                    </p:animEffect>
                                  </p:childTnLst>
                                </p:cTn>
                              </p:par>
                              <p:par>
                                <p:cTn id="17" presetID="10" presetClass="entr" presetSubtype="0" fill="hold" nodeType="withEffect">
                                  <p:stCondLst>
                                    <p:cond delay="0"/>
                                  </p:stCondLst>
                                  <p:childTnLst>
                                    <p:set>
                                      <p:cBhvr>
                                        <p:cTn id="18" dur="1" fill="hold">
                                          <p:stCondLst>
                                            <p:cond delay="0"/>
                                          </p:stCondLst>
                                        </p:cTn>
                                        <p:tgtEl>
                                          <p:spTgt spid="1280"/>
                                        </p:tgtEl>
                                        <p:attrNameLst>
                                          <p:attrName>style.visibility</p:attrName>
                                        </p:attrNameLst>
                                      </p:cBhvr>
                                      <p:to>
                                        <p:strVal val="visible"/>
                                      </p:to>
                                    </p:set>
                                    <p:animEffect transition="in" filter="fade">
                                      <p:cBhvr>
                                        <p:cTn id="19" dur="1000"/>
                                        <p:tgtEl>
                                          <p:spTgt spid="1280"/>
                                        </p:tgtEl>
                                      </p:cBhvr>
                                    </p:animEffect>
                                  </p:childTnLst>
                                </p:cTn>
                              </p:par>
                              <p:par>
                                <p:cTn id="20" presetID="10" presetClass="entr" presetSubtype="0" fill="hold" nodeType="withEffect">
                                  <p:stCondLst>
                                    <p:cond delay="0"/>
                                  </p:stCondLst>
                                  <p:childTnLst>
                                    <p:set>
                                      <p:cBhvr>
                                        <p:cTn id="21" dur="1" fill="hold">
                                          <p:stCondLst>
                                            <p:cond delay="0"/>
                                          </p:stCondLst>
                                        </p:cTn>
                                        <p:tgtEl>
                                          <p:spTgt spid="1284"/>
                                        </p:tgtEl>
                                        <p:attrNameLst>
                                          <p:attrName>style.visibility</p:attrName>
                                        </p:attrNameLst>
                                      </p:cBhvr>
                                      <p:to>
                                        <p:strVal val="visible"/>
                                      </p:to>
                                    </p:set>
                                    <p:animEffect transition="in" filter="fade">
                                      <p:cBhvr>
                                        <p:cTn id="22" dur="1000"/>
                                        <p:tgtEl>
                                          <p:spTgt spid="1284"/>
                                        </p:tgtEl>
                                      </p:cBhvr>
                                    </p:animEffect>
                                  </p:childTnLst>
                                </p:cTn>
                              </p:par>
                              <p:par>
                                <p:cTn id="23" presetID="10" presetClass="entr" presetSubtype="0" fill="hold" nodeType="withEffect">
                                  <p:stCondLst>
                                    <p:cond delay="0"/>
                                  </p:stCondLst>
                                  <p:childTnLst>
                                    <p:set>
                                      <p:cBhvr>
                                        <p:cTn id="24" dur="1" fill="hold">
                                          <p:stCondLst>
                                            <p:cond delay="0"/>
                                          </p:stCondLst>
                                        </p:cTn>
                                        <p:tgtEl>
                                          <p:spTgt spid="1289"/>
                                        </p:tgtEl>
                                        <p:attrNameLst>
                                          <p:attrName>style.visibility</p:attrName>
                                        </p:attrNameLst>
                                      </p:cBhvr>
                                      <p:to>
                                        <p:strVal val="visible"/>
                                      </p:to>
                                    </p:set>
                                    <p:animEffect transition="in" filter="fade">
                                      <p:cBhvr>
                                        <p:cTn id="25" dur="1000"/>
                                        <p:tgtEl>
                                          <p:spTgt spid="1289"/>
                                        </p:tgtEl>
                                      </p:cBhvr>
                                    </p:animEffect>
                                  </p:childTnLst>
                                </p:cTn>
                              </p:par>
                              <p:par>
                                <p:cTn id="26" presetID="10" presetClass="entr" presetSubtype="0" fill="hold" nodeType="withEffect">
                                  <p:stCondLst>
                                    <p:cond delay="0"/>
                                  </p:stCondLst>
                                  <p:childTnLst>
                                    <p:set>
                                      <p:cBhvr>
                                        <p:cTn id="27" dur="1" fill="hold">
                                          <p:stCondLst>
                                            <p:cond delay="0"/>
                                          </p:stCondLst>
                                        </p:cTn>
                                        <p:tgtEl>
                                          <p:spTgt spid="1290"/>
                                        </p:tgtEl>
                                        <p:attrNameLst>
                                          <p:attrName>style.visibility</p:attrName>
                                        </p:attrNameLst>
                                      </p:cBhvr>
                                      <p:to>
                                        <p:strVal val="visible"/>
                                      </p:to>
                                    </p:set>
                                    <p:animEffect transition="in" filter="fade">
                                      <p:cBhvr>
                                        <p:cTn id="28" dur="1000"/>
                                        <p:tgtEl>
                                          <p:spTgt spid="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pic>
        <p:nvPicPr>
          <p:cNvPr id="1296" name="Google Shape;1296;p64"/>
          <p:cNvPicPr preferRelativeResize="0"/>
          <p:nvPr/>
        </p:nvPicPr>
        <p:blipFill>
          <a:blip r:embed="rId3">
            <a:alphaModFix/>
          </a:blip>
          <a:stretch>
            <a:fillRect/>
          </a:stretch>
        </p:blipFill>
        <p:spPr>
          <a:xfrm rot="2700000">
            <a:off x="8286800" y="3085642"/>
            <a:ext cx="1347150" cy="3224365"/>
          </a:xfrm>
          <a:prstGeom prst="rect">
            <a:avLst/>
          </a:prstGeom>
          <a:noFill/>
          <a:ln>
            <a:noFill/>
          </a:ln>
        </p:spPr>
      </p:pic>
      <p:cxnSp>
        <p:nvCxnSpPr>
          <p:cNvPr id="1297" name="Google Shape;1297;p64"/>
          <p:cNvCxnSpPr/>
          <p:nvPr/>
        </p:nvCxnSpPr>
        <p:spPr>
          <a:xfrm>
            <a:off x="773587" y="140443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298" name="Google Shape;1298;p64"/>
          <p:cNvSpPr txBox="1">
            <a:spLocks noGrp="1"/>
          </p:cNvSpPr>
          <p:nvPr>
            <p:ph type="title" idx="2"/>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Consideraciones</a:t>
            </a:r>
            <a:endParaRPr/>
          </a:p>
        </p:txBody>
      </p:sp>
      <p:cxnSp>
        <p:nvCxnSpPr>
          <p:cNvPr id="1299" name="Google Shape;1299;p64"/>
          <p:cNvCxnSpPr/>
          <p:nvPr/>
        </p:nvCxnSpPr>
        <p:spPr>
          <a:xfrm>
            <a:off x="726812" y="313878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300" name="Google Shape;1300;p64"/>
          <p:cNvSpPr txBox="1">
            <a:spLocks noGrp="1"/>
          </p:cNvSpPr>
          <p:nvPr>
            <p:ph type="subTitle" idx="4294967295"/>
          </p:nvPr>
        </p:nvSpPr>
        <p:spPr>
          <a:xfrm>
            <a:off x="370825" y="1469925"/>
            <a:ext cx="2547000" cy="136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Para hacer reportes de baches se puede hacer, vía telefónica, trámite en línea o presencial.</a:t>
            </a:r>
            <a:endParaRPr sz="2000"/>
          </a:p>
          <a:p>
            <a:pPr marL="0" lvl="0" indent="0" algn="l" rtl="0">
              <a:spcBef>
                <a:spcPts val="0"/>
              </a:spcBef>
              <a:spcAft>
                <a:spcPts val="0"/>
              </a:spcAft>
              <a:buNone/>
            </a:pPr>
            <a:endParaRPr/>
          </a:p>
        </p:txBody>
      </p:sp>
      <p:pic>
        <p:nvPicPr>
          <p:cNvPr id="1301" name="Google Shape;1301;p64"/>
          <p:cNvPicPr preferRelativeResize="0"/>
          <p:nvPr/>
        </p:nvPicPr>
        <p:blipFill rotWithShape="1">
          <a:blip r:embed="rId4">
            <a:alphaModFix/>
          </a:blip>
          <a:srcRect b="1603"/>
          <a:stretch/>
        </p:blipFill>
        <p:spPr>
          <a:xfrm>
            <a:off x="2953550" y="1113050"/>
            <a:ext cx="5923100" cy="3874550"/>
          </a:xfrm>
          <a:prstGeom prst="rect">
            <a:avLst/>
          </a:prstGeom>
          <a:noFill/>
          <a:ln>
            <a:noFill/>
          </a:ln>
        </p:spPr>
      </p:pic>
      <p:pic>
        <p:nvPicPr>
          <p:cNvPr id="1302" name="Google Shape;1302;p64"/>
          <p:cNvPicPr preferRelativeResize="0"/>
          <p:nvPr/>
        </p:nvPicPr>
        <p:blipFill>
          <a:blip r:embed="rId5">
            <a:alphaModFix/>
          </a:blip>
          <a:stretch>
            <a:fillRect/>
          </a:stretch>
        </p:blipFill>
        <p:spPr>
          <a:xfrm>
            <a:off x="269425" y="3954825"/>
            <a:ext cx="2791150" cy="979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98"/>
                                        </p:tgtEl>
                                        <p:attrNameLst>
                                          <p:attrName>style.visibility</p:attrName>
                                        </p:attrNameLst>
                                      </p:cBhvr>
                                      <p:to>
                                        <p:strVal val="visible"/>
                                      </p:to>
                                    </p:set>
                                    <p:animEffect transition="in" filter="fade">
                                      <p:cBhvr>
                                        <p:cTn id="7" dur="1000"/>
                                        <p:tgtEl>
                                          <p:spTgt spid="1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cxnSp>
        <p:nvCxnSpPr>
          <p:cNvPr id="1307" name="Google Shape;1307;p65"/>
          <p:cNvCxnSpPr/>
          <p:nvPr/>
        </p:nvCxnSpPr>
        <p:spPr>
          <a:xfrm>
            <a:off x="603387" y="1184764"/>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308" name="Google Shape;1308;p65"/>
          <p:cNvSpPr txBox="1">
            <a:spLocks noGrp="1"/>
          </p:cNvSpPr>
          <p:nvPr>
            <p:ph type="title" idx="2"/>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a:t>Consideraciones</a:t>
            </a:r>
            <a:endParaRPr/>
          </a:p>
        </p:txBody>
      </p:sp>
      <p:cxnSp>
        <p:nvCxnSpPr>
          <p:cNvPr id="1309" name="Google Shape;1309;p65"/>
          <p:cNvCxnSpPr/>
          <p:nvPr/>
        </p:nvCxnSpPr>
        <p:spPr>
          <a:xfrm>
            <a:off x="603387" y="4273389"/>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310" name="Google Shape;1310;p65"/>
          <p:cNvSpPr txBox="1">
            <a:spLocks noGrp="1"/>
          </p:cNvSpPr>
          <p:nvPr>
            <p:ph type="subTitle" idx="4294967295"/>
          </p:nvPr>
        </p:nvSpPr>
        <p:spPr>
          <a:xfrm>
            <a:off x="200625" y="1399925"/>
            <a:ext cx="2547000" cy="28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a:t>3 días hábiles.</a:t>
            </a: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r>
              <a:rPr lang="de" sz="2000"/>
              <a:t>Se le asigna un número de folio a su reporte.</a:t>
            </a:r>
            <a:endParaRPr sz="1900"/>
          </a:p>
        </p:txBody>
      </p:sp>
      <p:pic>
        <p:nvPicPr>
          <p:cNvPr id="1311" name="Google Shape;1311;p65"/>
          <p:cNvPicPr preferRelativeResize="0"/>
          <p:nvPr/>
        </p:nvPicPr>
        <p:blipFill rotWithShape="1">
          <a:blip r:embed="rId3">
            <a:alphaModFix/>
          </a:blip>
          <a:srcRect l="635"/>
          <a:stretch/>
        </p:blipFill>
        <p:spPr>
          <a:xfrm>
            <a:off x="2910275" y="1399925"/>
            <a:ext cx="6097300" cy="2961975"/>
          </a:xfrm>
          <a:prstGeom prst="rect">
            <a:avLst/>
          </a:prstGeom>
          <a:noFill/>
          <a:ln>
            <a:noFill/>
          </a:ln>
        </p:spPr>
      </p:pic>
      <p:pic>
        <p:nvPicPr>
          <p:cNvPr id="1312" name="Google Shape;1312;p65"/>
          <p:cNvPicPr preferRelativeResize="0"/>
          <p:nvPr/>
        </p:nvPicPr>
        <p:blipFill>
          <a:blip r:embed="rId4">
            <a:alphaModFix/>
          </a:blip>
          <a:stretch>
            <a:fillRect/>
          </a:stretch>
        </p:blipFill>
        <p:spPr>
          <a:xfrm>
            <a:off x="250725" y="4057700"/>
            <a:ext cx="2791150" cy="979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08"/>
                                        </p:tgtEl>
                                        <p:attrNameLst>
                                          <p:attrName>style.visibility</p:attrName>
                                        </p:attrNameLst>
                                      </p:cBhvr>
                                      <p:to>
                                        <p:strVal val="visible"/>
                                      </p:to>
                                    </p:set>
                                    <p:animEffect transition="in" filter="fade">
                                      <p:cBhvr>
                                        <p:cTn id="7" dur="1000"/>
                                        <p:tgtEl>
                                          <p:spTgt spid="1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66"/>
          <p:cNvSpPr txBox="1">
            <a:spLocks noGrp="1"/>
          </p:cNvSpPr>
          <p:nvPr>
            <p:ph type="title"/>
          </p:nvPr>
        </p:nvSpPr>
        <p:spPr>
          <a:xfrm>
            <a:off x="3757200" y="920275"/>
            <a:ext cx="5277300" cy="25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4300"/>
              <a:t>Propuestas</a:t>
            </a:r>
            <a:r>
              <a:rPr lang="de" sz="10700"/>
              <a:t> </a:t>
            </a:r>
            <a:r>
              <a:rPr lang="de" sz="4300"/>
              <a:t>Anteriormente Realizadas</a:t>
            </a:r>
            <a:endParaRPr sz="4300">
              <a:solidFill>
                <a:schemeClr val="accent5"/>
              </a:solidFill>
            </a:endParaRPr>
          </a:p>
        </p:txBody>
      </p:sp>
      <p:pic>
        <p:nvPicPr>
          <p:cNvPr id="1318" name="Google Shape;1318;p66"/>
          <p:cNvPicPr preferRelativeResize="0"/>
          <p:nvPr/>
        </p:nvPicPr>
        <p:blipFill rotWithShape="1">
          <a:blip r:embed="rId3">
            <a:alphaModFix/>
          </a:blip>
          <a:srcRect l="27623" r="27627"/>
          <a:stretch/>
        </p:blipFill>
        <p:spPr>
          <a:xfrm>
            <a:off x="119150" y="123275"/>
            <a:ext cx="3520200" cy="4896900"/>
          </a:xfrm>
          <a:prstGeom prst="snip2DiagRect">
            <a:avLst>
              <a:gd name="adj1" fmla="val 0"/>
              <a:gd name="adj2" fmla="val 37601"/>
            </a:avLst>
          </a:prstGeom>
          <a:noFill/>
          <a:ln w="114300" cap="flat" cmpd="sng">
            <a:solidFill>
              <a:schemeClr val="dk1"/>
            </a:solidFill>
            <a:prstDash val="solid"/>
            <a:round/>
            <a:headEnd type="none" w="sm" len="sm"/>
            <a:tailEnd type="none" w="sm" len="sm"/>
          </a:ln>
        </p:spPr>
      </p:pic>
      <p:cxnSp>
        <p:nvCxnSpPr>
          <p:cNvPr id="1319" name="Google Shape;1319;p66"/>
          <p:cNvCxnSpPr/>
          <p:nvPr/>
        </p:nvCxnSpPr>
        <p:spPr>
          <a:xfrm>
            <a:off x="5525112" y="4432818"/>
            <a:ext cx="1741500" cy="0"/>
          </a:xfrm>
          <a:prstGeom prst="straightConnector1">
            <a:avLst/>
          </a:prstGeom>
          <a:noFill/>
          <a:ln w="19050" cap="flat" cmpd="sng">
            <a:solidFill>
              <a:schemeClr val="accent3"/>
            </a:solidFill>
            <a:prstDash val="solid"/>
            <a:round/>
            <a:headEnd type="none" w="med" len="med"/>
            <a:tailEnd type="none" w="med" len="med"/>
          </a:ln>
        </p:spPr>
      </p:cxnSp>
      <p:sp>
        <p:nvSpPr>
          <p:cNvPr id="1320" name="Google Shape;1320;p66"/>
          <p:cNvSpPr/>
          <p:nvPr/>
        </p:nvSpPr>
        <p:spPr>
          <a:xfrm rot="-5400243">
            <a:off x="7425507" y="539754"/>
            <a:ext cx="811035" cy="810921"/>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66"/>
          <p:cNvGrpSpPr/>
          <p:nvPr/>
        </p:nvGrpSpPr>
        <p:grpSpPr>
          <a:xfrm>
            <a:off x="7543664" y="635461"/>
            <a:ext cx="574720" cy="619493"/>
            <a:chOff x="3086313" y="2877049"/>
            <a:chExt cx="320143" cy="392581"/>
          </a:xfrm>
        </p:grpSpPr>
        <p:sp>
          <p:nvSpPr>
            <p:cNvPr id="1322" name="Google Shape;1322;p66"/>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6"/>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6"/>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6"/>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6"/>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6"/>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6"/>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6"/>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6"/>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6"/>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6"/>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6"/>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17"/>
                                        </p:tgtEl>
                                        <p:attrNameLst>
                                          <p:attrName>style.visibility</p:attrName>
                                        </p:attrNameLst>
                                      </p:cBhvr>
                                      <p:to>
                                        <p:strVal val="visible"/>
                                      </p:to>
                                    </p:set>
                                    <p:animEffect transition="in" filter="fade">
                                      <p:cBhvr>
                                        <p:cTn id="7" dur="1000"/>
                                        <p:tgtEl>
                                          <p:spTgt spid="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1079</Words>
  <Application>Microsoft Office PowerPoint</Application>
  <PresentationFormat>Presentación en pantalla (16:9)</PresentationFormat>
  <Paragraphs>104</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Roboto Condensed Light</vt:lpstr>
      <vt:lpstr>Arial</vt:lpstr>
      <vt:lpstr>Anaheim</vt:lpstr>
      <vt:lpstr>Nunito</vt:lpstr>
      <vt:lpstr>Oswald</vt:lpstr>
      <vt:lpstr>Oswald Medium</vt:lpstr>
      <vt:lpstr>Titillium Web</vt:lpstr>
      <vt:lpstr>Stuttgarter Weindorf by Slidesgo</vt:lpstr>
      <vt:lpstr>Proyecto BachesApp</vt:lpstr>
      <vt:lpstr>¿Cuáles y cuántas fuentes de información tomaron?</vt:lpstr>
      <vt:lpstr>¿Qué lo ocasiona?</vt:lpstr>
      <vt:lpstr>¿Por qué es relevante la problemática?</vt:lpstr>
      <vt:lpstr>Presentación de PowerPoint</vt:lpstr>
      <vt:lpstr>¿Por qué es relevante la problemática?</vt:lpstr>
      <vt:lpstr>Consideraciones</vt:lpstr>
      <vt:lpstr>Consideraciones</vt:lpstr>
      <vt:lpstr>Propuestas Anteriormente Realizadas</vt:lpstr>
      <vt:lpstr>Propuestas</vt:lpstr>
      <vt:lpstr>Propuestas</vt:lpstr>
      <vt:lpstr>En este proyecto se analiza lo siguiente:  Puntuación de reporte de baches y coladeras.  Control de los baches y coladeras reportados.  Control de tiempo de respuesta de reparación.  Control de estatus del reporte.  Estadísticas de zonas más reportadas.</vt:lpstr>
      <vt:lpstr>Algunos requisitos funcionales son Cuando el usuario acceda a la aplicación se mostrará un mapa mostrando su localización actual.  El sistema no permitirá que el usuario cambie deliberadamente su ubicación.  El sistema debe mostrar todos los baches reportados por otros usuarios.  El sistema permitirá que el usuario pueda votar baches de otros usuarios.  Debe contar con un menú con: top 10 de baches más reportados, reporte de baches, consultar baches reportados. </vt:lpstr>
      <vt:lpstr>03. APLICACIÓN MÓVIL PARA REPORTE Y SEGUIMIENTO DE  BACHES Y COLADERAS EN LA CIUDAD DE MÉXICO</vt:lpstr>
      <vt:lpstr>¿Cuáles son los elementos que nuestra solución  planteada indicarían que podría tener éxito? </vt:lpstr>
      <vt:lpstr>¿Cuáles son los elementos que nuestra solución  planteada indicarían que podría tener éxito? </vt:lpstr>
      <vt:lpstr>¿Qué retos desde el punto de vista del diseño conlleva la solución planteada?</vt:lpstr>
      <vt:lpstr>¿Cómo validaron que la información es correcta?</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BachesApp</dc:title>
  <cp:lastModifiedBy>JONATAN JAFET   SANTANA MAY</cp:lastModifiedBy>
  <cp:revision>1</cp:revision>
  <dcterms:modified xsi:type="dcterms:W3CDTF">2023-02-16T06:06:39Z</dcterms:modified>
</cp:coreProperties>
</file>