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1F92-D301-46E7-809E-2FCAE4E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FDCBDDC-140C-4678-8B55-852422EF5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F5DAB0EF-3996-49DA-87A2-6C9F702468BD}"/>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3AF1C3C7-4FFC-4A4D-A261-87F11C46854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B891939-5F6C-4C78-9C06-A275FE0772CA}"/>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339803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5F9B-944C-4242-A19B-71D14A6D7779}"/>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FFE7B79-4C39-4E06-8920-9A0690373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17E4882-FB92-4F79-85D7-D9EB065C5B9D}"/>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22E9DD7D-29BE-4DB3-932A-F7BBCBB8EEC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BA5513E-046F-40CA-B0D4-1C668D459768}"/>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17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12B4D-CB53-48C7-9EB1-1F25CB16E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8CB4B2E-8FA8-43B1-81CD-A72361CAB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ACA53CF-7A9C-4F74-993C-318DC7C47C77}"/>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7B2AD7E2-D615-4609-9755-B8BB9D6686C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6388037-E1CA-42D1-B7C7-3D7075F85C7E}"/>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91580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D1D1-8B62-4C8D-AD1C-BCECA574A15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A3DA7D1-57A4-4864-BB06-64E7618C3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8A433DF-5230-4929-890E-4CD4E76C975E}"/>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88AFBCB3-ED68-4028-808A-E55207F87B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D00B5E3-4E82-4D6F-8881-00CC1EF99422}"/>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2252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F9A1-41FE-4085-BF60-2FC993DF9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0A64653F-069C-4863-9CDB-68205834E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E111B-05DD-497B-B313-C7C6490BCD2E}"/>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AED41050-6E91-440A-BA96-50EC222E74C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5CA4778-EF1D-48C5-929D-05BC2E911AEF}"/>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83560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675-4F14-41FF-ACA0-290B541B8FE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902D81-5CAC-4E96-B52F-8380331832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1EA92E4-EBE6-45FB-A2F5-EA5BC98C9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A46CCF75-8BD3-4209-B441-7867C9A76E54}"/>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6" name="Footer Placeholder 5">
            <a:extLst>
              <a:ext uri="{FF2B5EF4-FFF2-40B4-BE49-F238E27FC236}">
                <a16:creationId xmlns:a16="http://schemas.microsoft.com/office/drawing/2014/main" id="{14CF6E40-FD2F-4D6B-AFEB-C111C4CC4E0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542D72C-BCC3-41C0-8795-11386FB77864}"/>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32567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16FA-430B-4727-B844-0F734E2FD8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D29F15E-85FD-494B-AD0B-10054C708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09F79-2255-46F4-82E3-14F39B742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A2F6813-6ADC-443A-B5C8-91A73B8FB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8B102-E712-4B09-874C-F755AFA32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26782BB-E5EA-4328-97C1-4B29187CC0DF}"/>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8" name="Footer Placeholder 7">
            <a:extLst>
              <a:ext uri="{FF2B5EF4-FFF2-40B4-BE49-F238E27FC236}">
                <a16:creationId xmlns:a16="http://schemas.microsoft.com/office/drawing/2014/main" id="{6A9772F1-3E9B-455E-AC89-AC836CC32192}"/>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7FBB3EDB-844E-4B8A-B50C-67ADF126A35B}"/>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91049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D1D6-0C67-4837-AC9C-D28E5F05B287}"/>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5CAC0B1-01C9-428B-9836-C39AFB22D9EC}"/>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4" name="Footer Placeholder 3">
            <a:extLst>
              <a:ext uri="{FF2B5EF4-FFF2-40B4-BE49-F238E27FC236}">
                <a16:creationId xmlns:a16="http://schemas.microsoft.com/office/drawing/2014/main" id="{A02CF256-161C-4B95-8B9E-37930257125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6AFE352-C6FE-444A-AADA-F6C556079DA5}"/>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67557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FAF4E9-DC9F-445C-AAA4-0A71B98E0277}"/>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3" name="Footer Placeholder 2">
            <a:extLst>
              <a:ext uri="{FF2B5EF4-FFF2-40B4-BE49-F238E27FC236}">
                <a16:creationId xmlns:a16="http://schemas.microsoft.com/office/drawing/2014/main" id="{0043A76F-F78D-48ED-877F-B5B63E12ADC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39B54C0-1ED7-41DC-A590-458E1DFCEDB6}"/>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93192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79C9-89C2-431A-A301-18B6515CD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41659B36-BF68-4172-8DD7-F352BE8E5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9552EF9-8E99-430E-81A0-DC7132B43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9B799-08A6-471B-89D1-4CCED4281127}"/>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6" name="Footer Placeholder 5">
            <a:extLst>
              <a:ext uri="{FF2B5EF4-FFF2-40B4-BE49-F238E27FC236}">
                <a16:creationId xmlns:a16="http://schemas.microsoft.com/office/drawing/2014/main" id="{44B54437-14A6-4FE1-B721-8397E74B022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743D211-8D4F-48D5-8E8B-51A9C6C2451F}"/>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2474598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9C6E-61B1-47D6-A02C-C947A6444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1F01ACF-98FE-47D3-900F-55916C713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950D24B-2C7B-4273-8E05-5FD2E1568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4102C-8B5B-43C7-BA60-BC1E58871218}"/>
              </a:ext>
            </a:extLst>
          </p:cNvPr>
          <p:cNvSpPr>
            <a:spLocks noGrp="1"/>
          </p:cNvSpPr>
          <p:nvPr>
            <p:ph type="dt" sz="half" idx="10"/>
          </p:nvPr>
        </p:nvSpPr>
        <p:spPr/>
        <p:txBody>
          <a:bodyPr/>
          <a:lstStyle/>
          <a:p>
            <a:fld id="{C569E3A1-E9E1-42B0-9695-FBD96858739D}" type="datetimeFigureOut">
              <a:rPr lang="en-IL" smtClean="0"/>
              <a:t>27/10/2022</a:t>
            </a:fld>
            <a:endParaRPr lang="en-IL"/>
          </a:p>
        </p:txBody>
      </p:sp>
      <p:sp>
        <p:nvSpPr>
          <p:cNvPr id="6" name="Footer Placeholder 5">
            <a:extLst>
              <a:ext uri="{FF2B5EF4-FFF2-40B4-BE49-F238E27FC236}">
                <a16:creationId xmlns:a16="http://schemas.microsoft.com/office/drawing/2014/main" id="{D3EAF3B8-3211-42FA-9549-3F9E72831F5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85B1D15-203A-46F6-81D7-11401B76FE1A}"/>
              </a:ext>
            </a:extLst>
          </p:cNvPr>
          <p:cNvSpPr>
            <a:spLocks noGrp="1"/>
          </p:cNvSpPr>
          <p:nvPr>
            <p:ph type="sldNum" sz="quarter" idx="12"/>
          </p:nvPr>
        </p:nvSpPr>
        <p:spPr/>
        <p:txBody>
          <a:bodyPr/>
          <a:lstStyle/>
          <a:p>
            <a:fld id="{B0DE481B-9019-4641-A9D0-74D035569011}" type="slidenum">
              <a:rPr lang="en-IL" smtClean="0"/>
              <a:t>‹#›</a:t>
            </a:fld>
            <a:endParaRPr lang="en-IL"/>
          </a:p>
        </p:txBody>
      </p:sp>
    </p:spTree>
    <p:extLst>
      <p:ext uri="{BB962C8B-B14F-4D97-AF65-F5344CB8AC3E}">
        <p14:creationId xmlns:p14="http://schemas.microsoft.com/office/powerpoint/2010/main" val="135872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BACC9-BBB2-4D3C-9D72-D7D1C0AFB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77E224A-46E0-47B6-95DE-F2D778F50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5B8A0F7-276F-4A33-91F4-B92A03905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E3A1-E9E1-42B0-9695-FBD96858739D}" type="datetimeFigureOut">
              <a:rPr lang="en-IL" smtClean="0"/>
              <a:t>27/10/2022</a:t>
            </a:fld>
            <a:endParaRPr lang="en-IL"/>
          </a:p>
        </p:txBody>
      </p:sp>
      <p:sp>
        <p:nvSpPr>
          <p:cNvPr id="5" name="Footer Placeholder 4">
            <a:extLst>
              <a:ext uri="{FF2B5EF4-FFF2-40B4-BE49-F238E27FC236}">
                <a16:creationId xmlns:a16="http://schemas.microsoft.com/office/drawing/2014/main" id="{F749B183-C23C-4356-8717-51C2877DA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86914AC-1513-4F4B-A286-38644E099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E481B-9019-4641-A9D0-74D035569011}" type="slidenum">
              <a:rPr lang="en-IL" smtClean="0"/>
              <a:t>‹#›</a:t>
            </a:fld>
            <a:endParaRPr lang="en-IL"/>
          </a:p>
        </p:txBody>
      </p:sp>
    </p:spTree>
    <p:extLst>
      <p:ext uri="{BB962C8B-B14F-4D97-AF65-F5344CB8AC3E}">
        <p14:creationId xmlns:p14="http://schemas.microsoft.com/office/powerpoint/2010/main" val="1351488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120208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יושמע לך צליל קבוע לאוזן אחת לאחר הופעת פלוס ירוק על המסך.</a:t>
            </a:r>
            <a:br>
              <a:rPr lang="he-IL" sz="4400" dirty="0">
                <a:solidFill>
                  <a:schemeClr val="bg1"/>
                </a:solidFill>
                <a:cs typeface="+mn-cs"/>
              </a:rPr>
            </a:br>
            <a:r>
              <a:rPr lang="he-IL" sz="4400" dirty="0">
                <a:solidFill>
                  <a:schemeClr val="bg1"/>
                </a:solidFill>
                <a:cs typeface="+mn-cs"/>
              </a:rPr>
              <a:t>עליך לספור כמה פעמים שמעת צליל שונה.</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180957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ייוצג לך גירוי ויזואלי במרכז המסך לאחר הופעת פלוס ירוק.</a:t>
            </a:r>
            <a:br>
              <a:rPr lang="he-IL" sz="4400" dirty="0">
                <a:solidFill>
                  <a:schemeClr val="bg1"/>
                </a:solidFill>
                <a:cs typeface="+mn-cs"/>
              </a:rPr>
            </a:br>
            <a:r>
              <a:rPr lang="he-IL" sz="4400" dirty="0">
                <a:solidFill>
                  <a:schemeClr val="bg1"/>
                </a:solidFill>
                <a:cs typeface="+mn-cs"/>
              </a:rPr>
              <a:t>עליך לספור כמה פעמים ראית גירוי בצבע כחול.</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64318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עליך ללחוץ על קופסת התגובה בעזרת היד המתאימה לאחר הופעת הפלוס הירוק. זמן קבוע לאחר הלחיצה יוצג לך גירוי ויזואלי במרכז המסך.</a:t>
            </a:r>
            <a:br>
              <a:rPr lang="he-IL" sz="4400" dirty="0">
                <a:solidFill>
                  <a:schemeClr val="bg1"/>
                </a:solidFill>
                <a:cs typeface="+mn-cs"/>
              </a:rPr>
            </a:br>
            <a:r>
              <a:rPr lang="he-IL" sz="4400" dirty="0">
                <a:solidFill>
                  <a:schemeClr val="bg1"/>
                </a:solidFill>
                <a:cs typeface="+mn-cs"/>
              </a:rPr>
              <a:t>עליך לספור כמה פעמים ראית גירוי בצבע כחול. </a:t>
            </a:r>
            <a:br>
              <a:rPr lang="he-IL" sz="4400" dirty="0">
                <a:solidFill>
                  <a:schemeClr val="bg1"/>
                </a:solidFill>
                <a:cs typeface="+mn-cs"/>
              </a:rPr>
            </a:br>
            <a:r>
              <a:rPr lang="he-IL" sz="4400" dirty="0">
                <a:solidFill>
                  <a:schemeClr val="bg1"/>
                </a:solidFill>
                <a:cs typeface="+mn-cs"/>
              </a:rPr>
              <a:t>עליך ללחוץ הכי מהר שאפשר עם היד הנכונה.</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32879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בחלק זה של הניסוי יושמע לך צליל לאחת האוזניים וזמן קבוע אחריו יוצג לך גירוי ויזואלי במרכז המסך.</a:t>
            </a:r>
            <a:br>
              <a:rPr lang="he-IL" sz="4400" dirty="0">
                <a:solidFill>
                  <a:schemeClr val="bg1"/>
                </a:solidFill>
                <a:cs typeface="+mn-cs"/>
              </a:rPr>
            </a:br>
            <a:r>
              <a:rPr lang="he-IL" sz="4400" dirty="0">
                <a:solidFill>
                  <a:schemeClr val="bg1"/>
                </a:solidFill>
                <a:cs typeface="+mn-cs"/>
              </a:rPr>
              <a:t>עליך לספור כמה פעמים ראית גירוי בצבע כחול.</a:t>
            </a:r>
            <a:br>
              <a:rPr lang="he-IL" sz="4400" dirty="0">
                <a:solidFill>
                  <a:schemeClr val="bg1"/>
                </a:solidFill>
                <a:cs typeface="+mn-cs"/>
              </a:rPr>
            </a:br>
            <a:br>
              <a:rPr lang="he-IL" sz="4400" dirty="0">
                <a:solidFill>
                  <a:schemeClr val="bg1"/>
                </a:solidFill>
                <a:cs typeface="+mn-cs"/>
              </a:rPr>
            </a:br>
            <a:r>
              <a:rPr lang="he-IL" sz="4400" dirty="0">
                <a:solidFill>
                  <a:schemeClr val="bg1"/>
                </a:solidFill>
                <a:cs typeface="+mn-cs"/>
              </a:rPr>
              <a:t>הסריקה תתחיל מיד, נא לא לזוז במהלך הסריקה.</a:t>
            </a:r>
            <a:endParaRPr lang="en-IL" sz="4400" dirty="0">
              <a:solidFill>
                <a:schemeClr val="bg1"/>
              </a:solidFill>
              <a:cs typeface="+mn-cs"/>
            </a:endParaRPr>
          </a:p>
        </p:txBody>
      </p:sp>
    </p:spTree>
    <p:extLst>
      <p:ext uri="{BB962C8B-B14F-4D97-AF65-F5344CB8AC3E}">
        <p14:creationId xmlns:p14="http://schemas.microsoft.com/office/powerpoint/2010/main" val="3019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כמה עיגולים כחולים הופיעו?</a:t>
            </a:r>
            <a:endParaRPr lang="en-IL" sz="4400" dirty="0">
              <a:solidFill>
                <a:schemeClr val="bg1"/>
              </a:solidFill>
              <a:cs typeface="+mn-cs"/>
            </a:endParaRPr>
          </a:p>
        </p:txBody>
      </p:sp>
    </p:spTree>
    <p:extLst>
      <p:ext uri="{BB962C8B-B14F-4D97-AF65-F5344CB8AC3E}">
        <p14:creationId xmlns:p14="http://schemas.microsoft.com/office/powerpoint/2010/main" val="17297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a:solidFill>
                  <a:schemeClr val="bg1"/>
                </a:solidFill>
                <a:cs typeface="+mn-cs"/>
              </a:rPr>
              <a:t>כמה פעמים הופיע הצליל השונה?</a:t>
            </a:r>
            <a:endParaRPr lang="en-IL" sz="4400" dirty="0">
              <a:solidFill>
                <a:schemeClr val="bg1"/>
              </a:solidFill>
              <a:cs typeface="+mn-cs"/>
            </a:endParaRPr>
          </a:p>
        </p:txBody>
      </p:sp>
    </p:spTree>
    <p:extLst>
      <p:ext uri="{BB962C8B-B14F-4D97-AF65-F5344CB8AC3E}">
        <p14:creationId xmlns:p14="http://schemas.microsoft.com/office/powerpoint/2010/main" val="28047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האם הטקסט רגיל או בכתב מראה?</a:t>
            </a:r>
            <a:endParaRPr lang="en-IL" sz="4400" dirty="0">
              <a:solidFill>
                <a:schemeClr val="bg1"/>
              </a:solidFill>
              <a:cs typeface="+mn-cs"/>
            </a:endParaRPr>
          </a:p>
        </p:txBody>
      </p:sp>
    </p:spTree>
    <p:extLst>
      <p:ext uri="{BB962C8B-B14F-4D97-AF65-F5344CB8AC3E}">
        <p14:creationId xmlns:p14="http://schemas.microsoft.com/office/powerpoint/2010/main" val="171824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DB97D-3988-417F-A225-0F126930C26C}"/>
              </a:ext>
            </a:extLst>
          </p:cNvPr>
          <p:cNvSpPr>
            <a:spLocks noGrp="1"/>
          </p:cNvSpPr>
          <p:nvPr>
            <p:ph type="title"/>
          </p:nvPr>
        </p:nvSpPr>
        <p:spPr/>
        <p:txBody>
          <a:bodyPr anchor="ctr">
            <a:noAutofit/>
          </a:bodyPr>
          <a:lstStyle/>
          <a:p>
            <a:pPr algn="ctr"/>
            <a:r>
              <a:rPr lang="he-IL" sz="4400" dirty="0">
                <a:solidFill>
                  <a:schemeClr val="bg1"/>
                </a:solidFill>
                <a:cs typeface="+mn-cs"/>
              </a:rPr>
              <a:t>בדיקת סאונד</a:t>
            </a:r>
            <a:endParaRPr lang="en-IL" sz="4400" dirty="0">
              <a:solidFill>
                <a:schemeClr val="bg1"/>
              </a:solidFill>
              <a:cs typeface="+mn-cs"/>
            </a:endParaRPr>
          </a:p>
        </p:txBody>
      </p:sp>
    </p:spTree>
    <p:extLst>
      <p:ext uri="{BB962C8B-B14F-4D97-AF65-F5344CB8AC3E}">
        <p14:creationId xmlns:p14="http://schemas.microsoft.com/office/powerpoint/2010/main" val="324989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245</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הסריקה תתחיל מיד, נא לא לזוז במהלך הסריקה.</vt:lpstr>
      <vt:lpstr>בחלק זה של הניסוי יושמע לך צליל קבוע לאוזן אחת לאחר הופעת פלוס ירוק על המסך. עליך לספור כמה פעמים שמעת צליל שונה.  הסריקה תתחיל מיד, נא לא לזוז במהלך הסריקה.</vt:lpstr>
      <vt:lpstr>בחלק זה של הניסוי ייוצג לך גירוי ויזואלי במרכז המסך לאחר הופעת פלוס ירוק. עליך לספור כמה פעמים ראית גירוי בצבע כחול.  הסריקה תתחיל מיד, נא לא לזוז במהלך הסריקה.</vt:lpstr>
      <vt:lpstr>בחלק זה של הניסוי עליך ללחוץ על קופסת התגובה בעזרת היד המתאימה לאחר הופעת הפלוס הירוק. זמן קבוע לאחר הלחיצה יוצג לך גירוי ויזואלי במרכז המסך. עליך לספור כמה פעמים ראית גירוי בצבע כחול.  עליך ללחוץ הכי מהר שאפשר עם היד הנכונה.  הסריקה תתחיל מיד, נא לא לזוז במהלך הסריקה.</vt:lpstr>
      <vt:lpstr>בחלק זה של הניסוי יושמע לך צליל לאחת האוזניים וזמן קבוע אחריו יוצג לך גירוי ויזואלי במרכז המסך. עליך לספור כמה פעמים ראית גירוי בצבע כחול.  הסריקה תתחיל מיד, נא לא לזוז במהלך הסריקה.</vt:lpstr>
      <vt:lpstr>כמה עיגולים כחולים הופיעו?</vt:lpstr>
      <vt:lpstr>כמה פעמים הופיע הצליל השונה?</vt:lpstr>
      <vt:lpstr>האם הטקסט רגיל או בכתב מראה?</vt:lpstr>
      <vt:lpstr>בדיקת סאונד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בחלק זה של הניסוי עליך ללחוץ על קופסת התגובה בעזרת היד המתאימה לאחר הופעת הפלוס הירוק. עליך ללחוץ הכי מהר שאפשר עם היד הנכונה, המתנה ארוכה מדי תגרום להצגה של איקס אדום על המסך.   הסריקה תתחיל מיד, נא לא לזוז במהלך הסריקה.</dc:title>
  <dc:creator>Batel Buaron</dc:creator>
  <cp:lastModifiedBy>Batel Buaron</cp:lastModifiedBy>
  <cp:revision>6</cp:revision>
  <dcterms:created xsi:type="dcterms:W3CDTF">2022-06-06T08:46:59Z</dcterms:created>
  <dcterms:modified xsi:type="dcterms:W3CDTF">2022-10-27T11:31:26Z</dcterms:modified>
</cp:coreProperties>
</file>