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4" r:id="rId3"/>
    <p:sldId id="295" r:id="rId4"/>
    <p:sldId id="303" r:id="rId5"/>
    <p:sldId id="301" r:id="rId6"/>
    <p:sldId id="302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5320-42C7-0816-4C95-D030ADE9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51C14-07E6-CF96-1B65-2E843671C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3425-CC73-8CC4-0520-5E1DBE2A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AEAA-ECE1-36DD-0278-243326AE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2F79F-D3D9-D11C-E03F-C4F63E0B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887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1004-55AB-C4E1-773A-28286DE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C34E-F6A6-C548-44D9-217C15CB7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0FC9-4384-6536-B935-FC7EBDBF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0E6B-5AE4-E4C8-9A0D-CA5DEC67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1FA6-2A58-529E-AF90-DFE031CC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9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D7BF1-68DF-EDC7-F94B-DF4CB23EF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07D49-A8CC-C89F-73AF-6758A688F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877D-A0B5-48CD-EEC9-335D31B5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D278-9319-9897-8718-171AE4B3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6B19-300B-C4BB-8B86-7474C810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514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6CB0-0082-2A8E-4A34-A41B5DC1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373D-4B87-191A-C0A4-11E07014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10F52-EF87-808D-EE6C-3988FC32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E2C6-9D39-B8EE-06D2-DF2FD10E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7B6A-913C-06A3-18D7-849972BA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802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3F76-6809-C501-E223-46CEF834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2214-E94D-C81D-A660-31B2B7B0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9A057-9F31-9B8B-7B34-DB132162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1E75A-4401-E913-ABBB-C2728A7C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5F21-ABC2-7A92-04DF-BE8B784F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27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6B4A-7B29-67C7-96C9-906A8548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2813-9312-1B48-B27A-0D984A902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ADA3-10AB-82D4-5E48-C250F67FD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72C6C-C760-1A8B-30DE-A0786E76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0D78A-8059-D3D4-5321-CF8E594C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6087F-32ED-E66C-80B5-12F2F6DD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203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D03-36BF-ACC7-519E-38F3EC3C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01B88-1B4C-072E-DB68-5F434FE83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49567-FE29-CC47-DFAB-D1C35260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72AFA-6F30-B344-34A7-1E6A9F254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904B3-308E-02E0-4B6E-BF725A492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22014-ECBB-12F6-0CE4-99306E69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9BEBB-0B72-CF7D-4E8B-B65691D8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B13A6-57ED-17B9-61C1-6D503765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017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2EC8-E939-BAAE-7ED4-BFE93A53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6EA6E-467A-4CC1-8B6A-65678B8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DF1AC-4C80-775E-1364-87074BFD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69AAE-9EA3-83C5-2AF5-432F73F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708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B448D-3BF1-DF78-9846-ED093539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F053D-001C-E65E-2335-B3FE7E7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213AC-0129-7229-99F3-EF412676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283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C318-5483-F903-9E26-48ACBAFF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C157-411D-2CA0-6F12-DB0ADC255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F81E9-8A4D-F50E-CD44-9F4390AD6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FF306-FBAD-97CA-4F8C-79954442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AD281-4461-1AD3-7916-FEDC6DC0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C8F4E-64C1-1FED-9CA1-87D4EBD1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37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27A4-EFF6-A1E1-2722-42451699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1E34D-5466-96BE-00A4-31F5F96E2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44E6-497D-A20E-F4D9-69CB3A7B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B8A77-2598-A897-68A1-471FFAB4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24F71-BDA9-DDDB-7458-776D2FB4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D7471-3F89-DAE5-0E23-39B5CE68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76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26FE2-00F0-F9C8-B3D3-0EC8FADD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87000-20FD-42E1-D658-7649D145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11BA-3B12-8056-94CD-803B2334B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BB2D4-1DEE-4F9B-8CCA-D2B52F1E5B9E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285D-9537-CCAC-A0FF-764948C69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D40C-2120-6F3E-5E8F-A8AAEE257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8E9D-A66C-4BEC-9169-C809E5CA1E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468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הצלילים ישמעו באוזן </a:t>
            </a:r>
            <a:r>
              <a:rPr lang="he-IL" sz="4000" b="1" dirty="0">
                <a:latin typeface="Alef" panose="00000500000000000000" pitchFamily="2" charset="-79"/>
                <a:cs typeface="Alef" panose="00000500000000000000" pitchFamily="2" charset="-79"/>
              </a:rPr>
              <a:t>ימין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     עליך להתחיל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E93AA1-2A90-5CC0-EAA4-8F00573E9537}"/>
              </a:ext>
            </a:extLst>
          </p:cNvPr>
          <p:cNvGrpSpPr/>
          <p:nvPr/>
        </p:nvGrpSpPr>
        <p:grpSpPr>
          <a:xfrm>
            <a:off x="7158682" y="3749016"/>
            <a:ext cx="403654" cy="403654"/>
            <a:chOff x="7117492" y="3731741"/>
            <a:chExt cx="403654" cy="4036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BC7D342-6175-C6E4-E055-DD3125443DD4}"/>
                </a:ext>
              </a:extLst>
            </p:cNvPr>
            <p:cNvCxnSpPr/>
            <p:nvPr/>
          </p:nvCxnSpPr>
          <p:spPr>
            <a:xfrm>
              <a:off x="7315200" y="3731741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20ABD1-8DEE-1A88-E7C9-6AB0BAB6C4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9319" y="3735860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54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הצלילים ישמעו באוזן </a:t>
            </a:r>
            <a:r>
              <a:rPr lang="he-IL" sz="4000" b="1" dirty="0">
                <a:latin typeface="Alef" panose="00000500000000000000" pitchFamily="2" charset="-79"/>
                <a:cs typeface="Alef" panose="00000500000000000000" pitchFamily="2" charset="-79"/>
              </a:rPr>
              <a:t>שמאל</a:t>
            </a: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    עליך להתחיל לנגן.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32414C-D0A3-788C-8C07-C51662C03D95}"/>
              </a:ext>
            </a:extLst>
          </p:cNvPr>
          <p:cNvGrpSpPr/>
          <p:nvPr/>
        </p:nvGrpSpPr>
        <p:grpSpPr>
          <a:xfrm>
            <a:off x="7158682" y="3749016"/>
            <a:ext cx="403654" cy="403654"/>
            <a:chOff x="7117492" y="3731741"/>
            <a:chExt cx="403654" cy="40365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32486F5-D959-99F4-A594-85243A0BC608}"/>
                </a:ext>
              </a:extLst>
            </p:cNvPr>
            <p:cNvCxnSpPr/>
            <p:nvPr/>
          </p:nvCxnSpPr>
          <p:spPr>
            <a:xfrm>
              <a:off x="7315200" y="3731741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D78DC6-B847-01E6-ECE8-5F4A1680A3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9319" y="3735860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315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335903"/>
            <a:ext cx="10064620" cy="6727370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בחלק הבא לא ישמעו צלילים.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על המסך תופיע הוראה באיזו יד להשתמש.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כשיופיע      עליך להתחיל את הרצף.</a:t>
            </a: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b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9CDEA8-70D6-687A-1B7A-B4D460F755BC}"/>
              </a:ext>
            </a:extLst>
          </p:cNvPr>
          <p:cNvGrpSpPr/>
          <p:nvPr/>
        </p:nvGrpSpPr>
        <p:grpSpPr>
          <a:xfrm>
            <a:off x="7652952" y="3773729"/>
            <a:ext cx="403654" cy="403654"/>
            <a:chOff x="7117492" y="3731741"/>
            <a:chExt cx="403654" cy="403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60393-6E5F-A9B2-F531-8932A8C9735D}"/>
                </a:ext>
              </a:extLst>
            </p:cNvPr>
            <p:cNvCxnSpPr/>
            <p:nvPr/>
          </p:nvCxnSpPr>
          <p:spPr>
            <a:xfrm>
              <a:off x="7315200" y="3731741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88C223-ED3D-DA8B-E86A-BC38D71CBB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9319" y="3735860"/>
              <a:ext cx="0" cy="40365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5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63-AE4B-19FA-35D6-91B28D42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480" y="683663"/>
            <a:ext cx="9159202" cy="5131923"/>
          </a:xfrm>
        </p:spPr>
        <p:txBody>
          <a:bodyPr anchor="ctr">
            <a:normAutofit/>
          </a:bodyPr>
          <a:lstStyle/>
          <a:p>
            <a:pPr rtl="1"/>
            <a:r>
              <a:rPr lang="he-IL" sz="4000" dirty="0">
                <a:latin typeface="Alef" panose="00000500000000000000" pitchFamily="2" charset="-79"/>
                <a:cs typeface="Alef" panose="00000500000000000000" pitchFamily="2" charset="-79"/>
              </a:rPr>
              <a:t>הפסקה</a:t>
            </a:r>
            <a:r>
              <a:rPr lang="en-US" sz="4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sz="4000">
                <a:latin typeface="Alef" panose="00000500000000000000" pitchFamily="2" charset="-79"/>
                <a:cs typeface="Alef" panose="00000500000000000000" pitchFamily="2" charset="-79"/>
                <a:sym typeface="Wingdings" panose="05000000000000000000" pitchFamily="2" charset="2"/>
              </a:rPr>
              <a:t>(: </a:t>
            </a:r>
            <a:endParaRPr lang="en-IL" sz="4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334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10032A-E247-B3F1-C620-BC2335ECFD30}"/>
              </a:ext>
            </a:extLst>
          </p:cNvPr>
          <p:cNvCxnSpPr>
            <a:cxnSpLocks/>
          </p:cNvCxnSpPr>
          <p:nvPr/>
        </p:nvCxnSpPr>
        <p:spPr>
          <a:xfrm>
            <a:off x="6153665" y="2916196"/>
            <a:ext cx="0" cy="108000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ACC48A-4BAD-C284-DE19-1BB6206D7D20}"/>
              </a:ext>
            </a:extLst>
          </p:cNvPr>
          <p:cNvCxnSpPr>
            <a:cxnSpLocks/>
          </p:cNvCxnSpPr>
          <p:nvPr/>
        </p:nvCxnSpPr>
        <p:spPr>
          <a:xfrm rot="16200000">
            <a:off x="6170562" y="2930189"/>
            <a:ext cx="0" cy="108000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2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10032A-E247-B3F1-C620-BC2335ECFD30}"/>
              </a:ext>
            </a:extLst>
          </p:cNvPr>
          <p:cNvCxnSpPr>
            <a:cxnSpLocks/>
          </p:cNvCxnSpPr>
          <p:nvPr/>
        </p:nvCxnSpPr>
        <p:spPr>
          <a:xfrm>
            <a:off x="6153665" y="2916196"/>
            <a:ext cx="0" cy="10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ACC48A-4BAD-C284-DE19-1BB6206D7D20}"/>
              </a:ext>
            </a:extLst>
          </p:cNvPr>
          <p:cNvCxnSpPr>
            <a:cxnSpLocks/>
          </p:cNvCxnSpPr>
          <p:nvPr/>
        </p:nvCxnSpPr>
        <p:spPr>
          <a:xfrm rot="16200000">
            <a:off x="6170562" y="2930189"/>
            <a:ext cx="0" cy="108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8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83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Alef</vt:lpstr>
      <vt:lpstr>Arial</vt:lpstr>
      <vt:lpstr>Calibri</vt:lpstr>
      <vt:lpstr>Calibri Light</vt:lpstr>
      <vt:lpstr>Office Theme</vt:lpstr>
      <vt:lpstr>בחלק הבא הצלילים ישמעו באוזן ימין.  על המסך תופיע הוראה באיזו יד לנגן.  כשיופיע      עליך להתחיל לנגן.   </vt:lpstr>
      <vt:lpstr>בחלק הבא הצלילים ישמעו באוזן שמאל.  על המסך תופיע הוראה באיזו יד לנגן.  כשיופיע     עליך להתחיל לנגן.   </vt:lpstr>
      <vt:lpstr>בחלק הבא לא ישמעו צלילים.  על המסך תופיע הוראה באיזו יד להשתמש.  כשיופיע      עליך להתחיל את הרצף.   </vt:lpstr>
      <vt:lpstr>הפסקה (: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בחלק הבא הצלילים ישמעו באוזן ימין.  על המסך תופיע הוראה באיזו יד לנגן.  כשיופיע      עליך להתחיל לנגן.</dc:title>
  <dc:creator>Yonatan Levi Azenberg</dc:creator>
  <cp:lastModifiedBy>Yonatan Levi Azenberg</cp:lastModifiedBy>
  <cp:revision>3</cp:revision>
  <dcterms:created xsi:type="dcterms:W3CDTF">2023-01-10T10:15:53Z</dcterms:created>
  <dcterms:modified xsi:type="dcterms:W3CDTF">2023-01-10T11:09:08Z</dcterms:modified>
</cp:coreProperties>
</file>