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4" r:id="rId4"/>
    <p:sldId id="295" r:id="rId5"/>
    <p:sldId id="267" r:id="rId6"/>
    <p:sldId id="268" r:id="rId7"/>
    <p:sldId id="296" r:id="rId8"/>
    <p:sldId id="269" r:id="rId9"/>
    <p:sldId id="290" r:id="rId10"/>
    <p:sldId id="270" r:id="rId11"/>
    <p:sldId id="298" r:id="rId12"/>
    <p:sldId id="299" r:id="rId13"/>
    <p:sldId id="300" r:id="rId14"/>
    <p:sldId id="292" r:id="rId1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6B4E-5668-9E03-B57F-0C64DBB94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CE111-6D26-E942-1DC0-D02276FE2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80858-AE75-8AD1-B28A-66830623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A382-164B-8373-A1AE-1B600890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86408-F1E8-A968-797E-BE3C3517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634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88D8-7D4E-37D8-66B8-C10403B4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5E3F8-B17C-35D0-E6AB-6886C9EA7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0240E-E313-64F9-E8DF-21E2B7D0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D4E7-00E8-DC90-EEA4-C14881D1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71095-C4EE-0514-406A-5EDB83FD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945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CBC2C-33F2-4277-FA85-453C93E1E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26F2-B83B-F108-980A-D368CD48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4800-9E78-A1BE-5EEB-7E5A7DA1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A0A4C-4777-0AD8-B9A4-A6B156F8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EC65-FC06-27F6-7A6E-93BC07A4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858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FA2C-0F32-DEF3-949C-D75925C5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79C46-BCEB-02E0-8AE8-2C809C32F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DFB6F-BE91-D192-2D70-D69501AE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FD513-EAE4-CB28-A655-53DE32E1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D0155-FED3-851D-45C0-AD3A15C1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591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9025-F83B-7D6C-A903-73B60A68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604FF-08A2-0726-1C24-79D8C7B34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A45E-FF18-57E0-D0E3-C08B0B04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C7BF-27E5-D44D-581E-6394CA7C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F435D-44C6-B901-7D08-22A29EC3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816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839D-4CCA-9CDA-72BD-9F91A825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6A67-E707-22E8-D7EE-88B6BFC25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DFFB9-1A79-DCA3-4C18-6F32988B2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8F4F2-0244-F315-8467-7650E3E9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AD313-70B2-887A-301B-B9C9C294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8ABE9-3B00-EF7C-24D0-FA20770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549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0334-FFD4-D7B9-3294-0392545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93143-74AA-FEC9-491C-BD326ADE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077F7-D351-9AED-D27E-85BA9F968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EA461-E9B1-A78E-1CF2-C559097DD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A3C79-DACD-071A-257F-73263D861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40EB5-FC31-F703-7C1A-B5E74BB5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B6EFC-4612-6CDE-E805-0F7B18BD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5A12-5241-9206-7017-1F89DB62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451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3AC8-D7FF-9872-E760-9AB65553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2804C-8EA9-BED8-32F0-16FBF443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158C5-593A-C55B-F0A8-33F1ABDD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18777-1C43-3D73-A465-6C733A1F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528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CB893-BC8C-7FB4-A04B-44F08F9B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6629-2893-F4F8-7F7E-14AA9ACB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44F6-F489-2669-5BFB-303E211C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758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3725-A026-922C-6170-3163100C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A86E-AA0D-7DE4-F969-0490EC77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3604B-0988-19CB-8FFE-8284C6212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EE3B1-ABE1-475F-E610-CE574D1B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72602-D422-866D-7115-E70882FC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5A468-00C8-F1A4-5211-58EFB58F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850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6380-A38F-6A5A-6A7F-7DDF7C9D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6D413-DD8A-A68F-130A-986FC07AB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2061B-4B16-148D-C492-2260EB1E6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D7BCD-7DC0-6E35-B9D8-28350D74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1BA86-9F34-3578-DE0B-237A71BE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82420-93BD-8853-85DA-EC545F61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881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1354E-F66B-660A-44A9-0A734215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8E95-BFCF-7B6B-CA12-A7D10BFC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5B4E9-0C63-96EB-F059-6582EC8F3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9301-7B31-473A-80A6-657729B6749B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71A3-D2C0-79D2-C3CB-CC933E145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44EF-70CC-8758-D5DA-CB6BFD9B4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24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1632858"/>
            <a:ext cx="10064620" cy="2718528"/>
          </a:xfrm>
        </p:spPr>
        <p:txBody>
          <a:bodyPr>
            <a:normAutofit/>
          </a:bodyPr>
          <a:lstStyle/>
          <a:p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הי! תודה שהסכמת להשתתף בניסוי (:</a:t>
            </a:r>
            <a:b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תיכף נתחיל.</a:t>
            </a: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0765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356" y="3022124"/>
            <a:ext cx="10064620" cy="813751"/>
          </a:xfrm>
        </p:spPr>
        <p:txBody>
          <a:bodyPr anchor="ctr">
            <a:normAutofit fontScale="90000"/>
          </a:bodyPr>
          <a:lstStyle/>
          <a:p>
            <a:pPr rtl="1"/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במהלך הבלוק הקרוב נא לנגן ביד</a:t>
            </a: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  <a:t>ימין</a:t>
            </a:r>
            <a:b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196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356" y="3022124"/>
            <a:ext cx="10064620" cy="813751"/>
          </a:xfrm>
        </p:spPr>
        <p:txBody>
          <a:bodyPr anchor="ctr">
            <a:normAutofit fontScale="90000"/>
          </a:bodyPr>
          <a:lstStyle/>
          <a:p>
            <a:pPr rtl="1"/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במהלך הבלוק הקרוב נא לנגן ביד</a:t>
            </a: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  <a:t>שמאל</a:t>
            </a:r>
            <a:b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25712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356" y="3022124"/>
            <a:ext cx="10064620" cy="813751"/>
          </a:xfrm>
        </p:spPr>
        <p:txBody>
          <a:bodyPr anchor="ctr">
            <a:normAutofit fontScale="90000"/>
          </a:bodyPr>
          <a:lstStyle/>
          <a:p>
            <a:pPr rtl="1"/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במהלך הבלוק הקרוב נא להשתמש ביד</a:t>
            </a: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  <a:t>ימין</a:t>
            </a:r>
            <a:b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1782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356" y="3022124"/>
            <a:ext cx="10064620" cy="813751"/>
          </a:xfrm>
        </p:spPr>
        <p:txBody>
          <a:bodyPr anchor="ctr">
            <a:normAutofit fontScale="90000"/>
          </a:bodyPr>
          <a:lstStyle/>
          <a:p>
            <a:pPr rtl="1"/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במהלך הבלוק הקרוב נא להשתמש ביד</a:t>
            </a: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  <a:t>שמאל</a:t>
            </a:r>
            <a:b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4230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1632858"/>
            <a:ext cx="10064620" cy="2718528"/>
          </a:xfrm>
        </p:spPr>
        <p:txBody>
          <a:bodyPr>
            <a:normAutofit/>
          </a:bodyPr>
          <a:lstStyle/>
          <a:p>
            <a:r>
              <a:rPr lang="he-IL" sz="4000">
                <a:latin typeface="Alef" panose="00000500000000000000" pitchFamily="2" charset="-79"/>
                <a:cs typeface="Alef" panose="00000500000000000000" pitchFamily="2" charset="-79"/>
              </a:rPr>
              <a:t>זהו, סיימנו!</a:t>
            </a:r>
            <a:br>
              <a:rPr lang="en-US" sz="400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תודה שהסכמת להשתתף בניסוי (:</a:t>
            </a:r>
            <a:b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367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335903"/>
            <a:ext cx="10064620" cy="6727370"/>
          </a:xfrm>
        </p:spPr>
        <p:txBody>
          <a:bodyPr anchor="ctr">
            <a:norm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בחלק הבא הצלילים ישמעו באוזן </a:t>
            </a:r>
            <a:r>
              <a:rPr lang="he-IL" sz="4000" b="1" dirty="0">
                <a:latin typeface="Alef" panose="00000500000000000000" pitchFamily="2" charset="-79"/>
                <a:cs typeface="Alef" panose="00000500000000000000" pitchFamily="2" charset="-79"/>
              </a:rPr>
              <a:t>ימין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על המסך תופיע הוראה באיזו יד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כשיופיע הכיתוב </a:t>
            </a:r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"Play”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 עליך להתחיל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515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335903"/>
            <a:ext cx="10064620" cy="6727370"/>
          </a:xfrm>
        </p:spPr>
        <p:txBody>
          <a:bodyPr anchor="ctr">
            <a:norm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בחלק הבא הצלילים ישמעו באוזן </a:t>
            </a:r>
            <a:r>
              <a:rPr lang="he-IL" sz="4000" b="1" dirty="0">
                <a:latin typeface="Alef" panose="00000500000000000000" pitchFamily="2" charset="-79"/>
                <a:cs typeface="Alef" panose="00000500000000000000" pitchFamily="2" charset="-79"/>
              </a:rPr>
              <a:t>שמאל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על המסך תופיע הוראה באיזו יד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כשיופיע הכיתוב </a:t>
            </a:r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"Play”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 עליך להתחיל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2315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335903"/>
            <a:ext cx="10064620" cy="6727370"/>
          </a:xfrm>
        </p:spPr>
        <p:txBody>
          <a:bodyPr anchor="ctr">
            <a:norm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בחלק הבא לא ישמעו צלילים.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על המסך תופיע הוראה באיזו יד להשתמש.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כשיופיע הכיתוב </a:t>
            </a:r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“Start”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 עליך להתחיל את הרצף.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705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65314"/>
            <a:ext cx="10064620" cy="6699380"/>
          </a:xfrm>
        </p:spPr>
        <p:txBody>
          <a:bodyPr anchor="ctr">
            <a:no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בחלק הבא תושמע הקלטה של הרצף אותו למדת, באוזן ימין ובאוזן שמאל.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715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2967807"/>
            <a:ext cx="10064620" cy="922386"/>
          </a:xfrm>
        </p:spPr>
        <p:txBody>
          <a:bodyPr anchor="ctr">
            <a:normAutofit/>
          </a:bodyPr>
          <a:lstStyle/>
          <a:p>
            <a: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  <a:t>Play! </a:t>
            </a: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9" name="Graphic 8" descr="Music notation">
            <a:extLst>
              <a:ext uri="{FF2B5EF4-FFF2-40B4-BE49-F238E27FC236}">
                <a16:creationId xmlns:a16="http://schemas.microsoft.com/office/drawing/2014/main" id="{D2BA4B70-2F25-C69D-846B-549CA2D91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7779" y="3674706"/>
            <a:ext cx="1897224" cy="18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2967807"/>
            <a:ext cx="10064620" cy="922386"/>
          </a:xfrm>
        </p:spPr>
        <p:txBody>
          <a:bodyPr anchor="ctr">
            <a:normAutofit/>
          </a:bodyPr>
          <a:lstStyle/>
          <a:p>
            <a: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  <a:t>Start! </a:t>
            </a: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6207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2967807"/>
            <a:ext cx="10064620" cy="922386"/>
          </a:xfrm>
        </p:spPr>
        <p:txBody>
          <a:bodyPr anchor="ctr">
            <a:normAutofit/>
          </a:bodyPr>
          <a:lstStyle/>
          <a:p>
            <a: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  <a:t>Get ready…</a:t>
            </a: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037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2967807"/>
            <a:ext cx="10064620" cy="922386"/>
          </a:xfrm>
          <a:noFill/>
        </p:spPr>
        <p:txBody>
          <a:bodyPr anchor="ctr">
            <a:normAutofit/>
          </a:bodyPr>
          <a:lstStyle/>
          <a:p>
            <a: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  <a:t>Listen</a:t>
            </a: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1221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2727</TotalTime>
  <Words>198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Alef</vt:lpstr>
      <vt:lpstr>Arial</vt:lpstr>
      <vt:lpstr>Calibri</vt:lpstr>
      <vt:lpstr>Calibri Light</vt:lpstr>
      <vt:lpstr>Office Theme</vt:lpstr>
      <vt:lpstr>הי! תודה שהסכמת להשתתף בניסוי (: תיכף נתחיל.</vt:lpstr>
      <vt:lpstr>בחלק הבא הצלילים ישמעו באוזן ימין.  על המסך תופיע הוראה באיזו יד לנגן.  כשיופיע הכיתוב "Play” עליך להתחיל לנגן.   </vt:lpstr>
      <vt:lpstr>בחלק הבא הצלילים ישמעו באוזן שמאל.  על המסך תופיע הוראה באיזו יד לנגן.  כשיופיע הכיתוב "Play” עליך להתחיל לנגן.   </vt:lpstr>
      <vt:lpstr>בחלק הבא לא ישמעו צלילים.  על המסך תופיע הוראה באיזו יד להשתמש.  כשיופיע הכיתוב “Start” עליך להתחיל את הרצף.   </vt:lpstr>
      <vt:lpstr>בחלק הבא תושמע הקלטה של הרצף אותו למדת, באוזן ימין ובאוזן שמאל.  </vt:lpstr>
      <vt:lpstr>Play! </vt:lpstr>
      <vt:lpstr>Start! </vt:lpstr>
      <vt:lpstr>Get ready…</vt:lpstr>
      <vt:lpstr>Listen</vt:lpstr>
      <vt:lpstr>   במהלך הבלוק הקרוב נא לנגן ביד  ימין   </vt:lpstr>
      <vt:lpstr>   במהלך הבלוק הקרוב נא לנגן ביד  שמאל   </vt:lpstr>
      <vt:lpstr>   במהלך הבלוק הקרוב נא להשתמש ביד  ימין   </vt:lpstr>
      <vt:lpstr>   במהלך הבלוק הקרוב נא להשתמש ביד שמאל   </vt:lpstr>
      <vt:lpstr>זהו, סיימנו! תודה שהסכמת להשתתף בניסוי (: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הי! תודה שהסכמת להשתתף בניסוי (: תיכף נתחיל.</dc:title>
  <dc:creator>Yonatan Levi Azenberg</dc:creator>
  <cp:lastModifiedBy>Yonatan Levi Azenberg</cp:lastModifiedBy>
  <cp:revision>27</cp:revision>
  <dcterms:created xsi:type="dcterms:W3CDTF">2022-06-16T15:15:12Z</dcterms:created>
  <dcterms:modified xsi:type="dcterms:W3CDTF">2022-10-06T10:56:54Z</dcterms:modified>
</cp:coreProperties>
</file>