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D3047F-3671-4ABA-9505-F3916AC1612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E02DA0E-E266-400B-AD12-3218DF15F73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3CAE914-F36A-4435-B435-4F2E7BAA603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8C113D8-B818-4EF2-B253-9B816A290C6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47DF6B7-A425-452E-9BC2-54D9984AAA8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704045-D935-428A-8C8F-6C3857DAD21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905EE8A-6E2E-41A5-ADC8-92C133E94E9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8159982-4C02-4657-9A7A-C3A21D49462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BE66542-C79D-482A-91A1-6CD599F0045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4226371-57B3-45F2-B672-4C9F0793A93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0EFF01-A673-4456-87FF-8F796863628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L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L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E976B62-6979-42E4-AB06-805B7DD57C3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L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L" sz="4400" spc="-1" strike="noStrike">
                <a:latin typeface="Arial"/>
              </a:rPr>
              <a:t>Click to edit the title text format</a:t>
            </a:r>
            <a:endParaRPr b="0" lang="en-IL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3200" spc="-1" strike="noStrike">
                <a:latin typeface="Arial"/>
              </a:rPr>
              <a:t>Click to edit the outline text format</a:t>
            </a:r>
            <a:endParaRPr b="0" lang="en-I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L" sz="2800" spc="-1" strike="noStrike">
                <a:latin typeface="Arial"/>
              </a:rPr>
              <a:t>Second Outline Level</a:t>
            </a:r>
            <a:endParaRPr b="0" lang="en-I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2400" spc="-1" strike="noStrike">
                <a:latin typeface="Arial"/>
              </a:rPr>
              <a:t>Third Outline Level</a:t>
            </a:r>
            <a:endParaRPr b="0" lang="en-I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L" sz="2000" spc="-1" strike="noStrike">
                <a:latin typeface="Arial"/>
              </a:rPr>
              <a:t>Fourth Outline Level</a:t>
            </a:r>
            <a:endParaRPr b="0" lang="en-I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2000" spc="-1" strike="noStrike">
                <a:latin typeface="Arial"/>
              </a:rPr>
              <a:t>Fifth Outline Level</a:t>
            </a:r>
            <a:endParaRPr b="0" lang="en-I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2000" spc="-1" strike="noStrike">
                <a:latin typeface="Arial"/>
              </a:rPr>
              <a:t>Sixth Outline Level</a:t>
            </a:r>
            <a:endParaRPr b="0" lang="en-I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2000" spc="-1" strike="noStrike">
                <a:latin typeface="Arial"/>
              </a:rPr>
              <a:t>Seventh Outline Level</a:t>
            </a:r>
            <a:endParaRPr b="0" lang="en-IL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L" sz="1400" spc="-1" strike="noStrike">
                <a:latin typeface="Times New Roman"/>
              </a:defRPr>
            </a:lvl1pPr>
          </a:lstStyle>
          <a:p>
            <a:r>
              <a:rPr b="0" lang="en-IL" sz="1400" spc="-1" strike="noStrike">
                <a:latin typeface="Times New Roman"/>
              </a:rPr>
              <a:t>&lt;date/time&gt;</a:t>
            </a:r>
            <a:endParaRPr b="0" lang="en-IL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IL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L" sz="1400" spc="-1" strike="noStrike">
                <a:latin typeface="Times New Roman"/>
              </a:rPr>
              <a:t>&lt;footer&gt;</a:t>
            </a:r>
            <a:endParaRPr b="0" lang="en-IL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L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EBB63CD3-4B9A-4434-867C-92D4F2C9B449}" type="slidenum">
              <a:rPr b="0" lang="en-IL" sz="1400" spc="-1" strike="noStrike">
                <a:latin typeface="Times New Roman"/>
              </a:rPr>
              <a:t>&lt;number&gt;</a:t>
            </a:fld>
            <a:endParaRPr b="0" lang="en-IL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1080000" y="180000"/>
            <a:ext cx="7842960" cy="549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2024-05-19T11:46:33Z</dcterms:created>
  <dc:creator/>
  <dc:description/>
  <dc:language>en-IL</dc:language>
  <cp:lastModifiedBy/>
  <dcterms:modified xsi:type="dcterms:W3CDTF">2024-05-19T11:49:48Z</dcterms:modified>
  <cp:revision>1</cp:revision>
  <dc:subject/>
  <dc:title/>
</cp:coreProperties>
</file>