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5CD9-D9B5-4055-9EBD-8AAF63A3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4A419-33AE-4EAA-89B3-8F87F1E5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4195-0F0F-406A-98D4-F8F87B41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A8B3-D259-4752-B8AA-4D007600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10F5A-66CE-4469-8AE3-F611F485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036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A114-03B2-4A63-8D85-B8A26648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DB5AB-BD0F-4C5A-A766-DFD80C09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3440-FACA-4956-93BD-5ACFA208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B12A1-BEEC-471A-89F2-B65125C2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F781-4681-482A-8539-88E7C593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68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44BAE-7A94-4865-864C-A36094721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E17B6-AE2D-484B-A8D6-6F5134099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0D01-6AD9-47F8-8BEA-0FD98B46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CC9C-3D21-4426-B194-6D2AE4B3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7D2C2-5B93-4966-9724-A1D573CD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96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F0A9-112D-4CD0-A027-A71B23DE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FDA6-4C63-4977-9227-23BC6FD7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AA20-8FB1-493D-982F-E1B1ECC2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3F9A-74BC-4E5F-A4D0-55C49EDA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D18A-90CF-4EED-B7DC-D8AF3C8B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39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2339-7F34-4BF0-A1C2-7DBC645A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AA9E4-DF18-4C9E-955B-EB6508C4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EC9C-A411-4B1C-B250-EC82CF9C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A0E3-421F-4EE3-814B-A931FA42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A93B-7577-4BE2-8156-10B40208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931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74DB-7E4F-4921-84D0-C42E9982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EDA9-AA22-43E6-8393-3F95266A4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BAB09-9C81-4FEB-B29C-0ABAC8C06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430D2-EA36-4A92-89CC-F4E03809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FD42E-53C1-4883-87CA-1E62130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647B-0427-440C-9233-A97ED5A8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996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11BC-3B74-4D01-A9B2-C6FA4290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F6C7-08B6-4CF9-9F5F-7330AC3D0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1354E-97B4-4355-B669-C2B4B4EA1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EA53E-1764-4B1E-9F41-F9D14F3B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DB6FA-6204-46FB-946C-06E8656AD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056E8-07CB-435C-A82B-6BBF3CFF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8C7AE-6C37-4D0D-B94A-6EAD06D4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97A2A-721A-4FF9-B856-EF89BF7C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177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F7B3-6F8B-46A8-B8D8-E796DE25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8BAE5-F56E-42F8-A8F7-9CDD4FC4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B2E0A-9A58-4589-A883-ACD6F5F8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8A9C3-8045-465D-8A97-BD381533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191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E64C2-D169-4377-B889-C35D2620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BA0F8-4F36-40C6-B637-AEE783BA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F12FE-099C-4A91-89B1-DBC20196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917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77D-0027-4559-84E0-9B2EE98F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D602-630D-4DBA-8B1E-4E7B093C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32CCB-5232-48EC-95B0-60211655F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2314F-6F0C-4CAE-97F2-BB3D0B26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9C289-5E16-40B6-8874-D1D29DE9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3EC5C-3008-4006-9D96-DF1FBE0A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32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5E41-8341-46DC-89C0-0ED8DB90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4D141-4418-4198-89E0-9C3C41906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366ED-39CB-45D0-9282-B34FE393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F2E05-E742-47DD-90D2-FB061DEC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F7A-17FA-400E-8637-289577A9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3632D-04BE-4753-9322-5F14E0E5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83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FECB1-75A4-4EBC-B10B-B4A243A1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3C7FD-1F36-4450-9F22-7B742D8E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5E6E-2FFB-4413-80A7-1BB86A02E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F649-CA80-49BF-B2D7-D189DEEB779D}" type="datetimeFigureOut">
              <a:rPr lang="en-IL" smtClean="0"/>
              <a:t>31/03/2022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04A7-63AC-4562-AC3F-006CB9584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7226-53C8-4BFE-86DC-DCCC5A6D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CDF8-0CA6-491A-9F00-0A91C158E2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854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353BB-5974-4438-8F82-8BC8D0E18475}"/>
              </a:ext>
            </a:extLst>
          </p:cNvPr>
          <p:cNvSpPr txBox="1"/>
          <p:nvPr/>
        </p:nvSpPr>
        <p:spPr>
          <a:xfrm>
            <a:off x="1342239" y="474345"/>
            <a:ext cx="93872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700" dirty="0"/>
              <a:t>הי, תודה שהסכמת להשתתף בניסוי!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לניסוי יהיו שלושה חלקים בהם יוצגו הצורות שלמדת להכיר ולאהוב (: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לפני כל חלק יוצג הסבר, והוא יהיה מורכב מכמה מקטעי סריקה באורך של 6 דק' כל אחד. 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במהלך כל מקטע אנחנו מבקשים שלא להזיז את הראש כלל (כדי שהסריקה תצא טוב!)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כל מקטע יהיה מורכב מכמה וכמה חזרות ביניהן יופיע רק סימן ה +. לחזרות הללו נתייחס כ-"בלוקים"</a:t>
            </a:r>
          </a:p>
          <a:p>
            <a:pPr algn="ctr" rtl="1"/>
            <a:endParaRPr lang="he-IL" sz="2700" dirty="0"/>
          </a:p>
          <a:p>
            <a:pPr algn="ctr" rtl="1"/>
            <a:endParaRPr lang="en-IL" sz="2700" dirty="0"/>
          </a:p>
        </p:txBody>
      </p:sp>
    </p:spTree>
    <p:extLst>
      <p:ext uri="{BB962C8B-B14F-4D97-AF65-F5344CB8AC3E}">
        <p14:creationId xmlns:p14="http://schemas.microsoft.com/office/powerpoint/2010/main" val="14079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E6418-53D6-4788-8151-39BF2C75D308}"/>
              </a:ext>
            </a:extLst>
          </p:cNvPr>
          <p:cNvSpPr txBox="1"/>
          <p:nvPr/>
        </p:nvSpPr>
        <p:spPr>
          <a:xfrm>
            <a:off x="2946633" y="2155700"/>
            <a:ext cx="609460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700" b="1" dirty="0"/>
              <a:t>1</a:t>
            </a:r>
          </a:p>
          <a:p>
            <a:pPr algn="ctr" rtl="1"/>
            <a:endParaRPr lang="he-IL" sz="2700" b="1" dirty="0"/>
          </a:p>
          <a:p>
            <a:pPr algn="ctr" rtl="1"/>
            <a:r>
              <a:rPr lang="he-IL" sz="2700" dirty="0"/>
              <a:t>תיכף יוצגו הצורות המוכרות מלאות במשבצות – כדי לעזור לנו למצוא את איזור הראייה במוח שלך.</a:t>
            </a:r>
          </a:p>
        </p:txBody>
      </p:sp>
    </p:spTree>
    <p:extLst>
      <p:ext uri="{BB962C8B-B14F-4D97-AF65-F5344CB8AC3E}">
        <p14:creationId xmlns:p14="http://schemas.microsoft.com/office/powerpoint/2010/main" val="387735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E6418-53D6-4788-8151-39BF2C75D308}"/>
              </a:ext>
            </a:extLst>
          </p:cNvPr>
          <p:cNvSpPr txBox="1"/>
          <p:nvPr/>
        </p:nvSpPr>
        <p:spPr>
          <a:xfrm>
            <a:off x="2946633" y="215570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700" dirty="0"/>
              <a:t>סיימנו עם החלק הראשון (:</a:t>
            </a:r>
          </a:p>
          <a:p>
            <a:pPr algn="ctr" rtl="1"/>
            <a:endParaRPr lang="he-IL" sz="2700" dirty="0"/>
          </a:p>
        </p:txBody>
      </p:sp>
    </p:spTree>
    <p:extLst>
      <p:ext uri="{BB962C8B-B14F-4D97-AF65-F5344CB8AC3E}">
        <p14:creationId xmlns:p14="http://schemas.microsoft.com/office/powerpoint/2010/main" val="224786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E6418-53D6-4788-8151-39BF2C75D308}"/>
              </a:ext>
            </a:extLst>
          </p:cNvPr>
          <p:cNvSpPr txBox="1"/>
          <p:nvPr/>
        </p:nvSpPr>
        <p:spPr>
          <a:xfrm>
            <a:off x="1621521" y="1165799"/>
            <a:ext cx="89489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700" b="1" dirty="0"/>
              <a:t>2</a:t>
            </a:r>
            <a:endParaRPr lang="he-IL" sz="2700" dirty="0"/>
          </a:p>
          <a:p>
            <a:pPr algn="ctr" rtl="1"/>
            <a:r>
              <a:rPr lang="he-IL" sz="2700" dirty="0"/>
              <a:t>כל הצורות – 3 מקטעים סה"כ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 בחלק זה יוצגו בלוקים של כל הצורות המוכרות. </a:t>
            </a:r>
          </a:p>
          <a:p>
            <a:pPr algn="ctr" rtl="1"/>
            <a:r>
              <a:rPr lang="he-IL" sz="2700" dirty="0"/>
              <a:t>בחלק מהבלוקים תופיע אותה הצורה פעמיים ברצף.</a:t>
            </a:r>
          </a:p>
          <a:p>
            <a:pPr algn="ctr" rtl="1"/>
            <a:r>
              <a:rPr lang="he-IL" sz="2700" dirty="0"/>
              <a:t>המטלה שלך היא לספור כמה בלוקים כאלה הופיעו במהלך המקטע. 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בין מקטע למקטע נעצור לנוח, ואפשר יהיה לזוז ולדבר.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תיכף נתחיל!</a:t>
            </a:r>
          </a:p>
        </p:txBody>
      </p:sp>
    </p:spTree>
    <p:extLst>
      <p:ext uri="{BB962C8B-B14F-4D97-AF65-F5344CB8AC3E}">
        <p14:creationId xmlns:p14="http://schemas.microsoft.com/office/powerpoint/2010/main" val="336105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E6418-53D6-4788-8151-39BF2C75D308}"/>
              </a:ext>
            </a:extLst>
          </p:cNvPr>
          <p:cNvSpPr txBox="1"/>
          <p:nvPr/>
        </p:nvSpPr>
        <p:spPr>
          <a:xfrm>
            <a:off x="2946633" y="2155700"/>
            <a:ext cx="609460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700" dirty="0"/>
              <a:t>סיימנו את המקטע (: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כמה בלוקים עם צורה כפולה היו במקטע הזה?</a:t>
            </a:r>
          </a:p>
          <a:p>
            <a:pPr algn="ctr" rtl="1"/>
            <a:endParaRPr lang="he-IL" sz="2700" dirty="0"/>
          </a:p>
        </p:txBody>
      </p:sp>
    </p:spTree>
    <p:extLst>
      <p:ext uri="{BB962C8B-B14F-4D97-AF65-F5344CB8AC3E}">
        <p14:creationId xmlns:p14="http://schemas.microsoft.com/office/powerpoint/2010/main" val="145205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E6418-53D6-4788-8151-39BF2C75D308}"/>
              </a:ext>
            </a:extLst>
          </p:cNvPr>
          <p:cNvSpPr txBox="1"/>
          <p:nvPr/>
        </p:nvSpPr>
        <p:spPr>
          <a:xfrm>
            <a:off x="2946633" y="215570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700" dirty="0"/>
              <a:t>סיימנו עם החלק השני (:</a:t>
            </a:r>
          </a:p>
          <a:p>
            <a:pPr algn="ctr" rtl="1"/>
            <a:endParaRPr lang="he-IL" sz="2700" dirty="0"/>
          </a:p>
        </p:txBody>
      </p:sp>
    </p:spTree>
    <p:extLst>
      <p:ext uri="{BB962C8B-B14F-4D97-AF65-F5344CB8AC3E}">
        <p14:creationId xmlns:p14="http://schemas.microsoft.com/office/powerpoint/2010/main" val="59491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E6418-53D6-4788-8151-39BF2C75D308}"/>
              </a:ext>
            </a:extLst>
          </p:cNvPr>
          <p:cNvSpPr txBox="1"/>
          <p:nvPr/>
        </p:nvSpPr>
        <p:spPr>
          <a:xfrm>
            <a:off x="1621521" y="1165799"/>
            <a:ext cx="894895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700" b="1" dirty="0"/>
              <a:t>3</a:t>
            </a:r>
            <a:endParaRPr lang="he-IL" sz="2700" dirty="0"/>
          </a:p>
          <a:p>
            <a:pPr algn="ctr" rtl="1"/>
            <a:r>
              <a:rPr lang="he-IL" sz="2700" dirty="0"/>
              <a:t>שלוש צורות מסוימות – 4 מקטעים סה"כ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 בחלק זה יוצגו בלוקים המכילים שלוש צורות שונות. </a:t>
            </a:r>
          </a:p>
          <a:p>
            <a:pPr algn="ctr" rtl="1"/>
            <a:r>
              <a:rPr lang="he-IL" sz="2700" dirty="0"/>
              <a:t>כל בלוק יהיה מורכב משש חזרות של אותה הצורה. </a:t>
            </a:r>
          </a:p>
          <a:p>
            <a:pPr algn="ctr" rtl="1"/>
            <a:r>
              <a:rPr lang="he-IL" sz="2700" dirty="0"/>
              <a:t>בחלק מהבלוקים תופיע גם צורה אחרת מהצורה של הבלוק.</a:t>
            </a:r>
          </a:p>
          <a:p>
            <a:pPr algn="ctr" rtl="1"/>
            <a:r>
              <a:rPr lang="he-IL" sz="2700" dirty="0"/>
              <a:t>המטלה שלך היא לספור כמה בלוקים כאלה הופיעו במהלך המקטע. 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בין מקטע למקטע נעצור לנוח, ואפשר יהיה לזוז ולדבר.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תיכף נתחיל!</a:t>
            </a:r>
          </a:p>
        </p:txBody>
      </p:sp>
    </p:spTree>
    <p:extLst>
      <p:ext uri="{BB962C8B-B14F-4D97-AF65-F5344CB8AC3E}">
        <p14:creationId xmlns:p14="http://schemas.microsoft.com/office/powerpoint/2010/main" val="101554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E6418-53D6-4788-8151-39BF2C75D308}"/>
              </a:ext>
            </a:extLst>
          </p:cNvPr>
          <p:cNvSpPr txBox="1"/>
          <p:nvPr/>
        </p:nvSpPr>
        <p:spPr>
          <a:xfrm>
            <a:off x="2946633" y="215570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700" dirty="0"/>
              <a:t>סיימנו את המקטע (: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כמה בלוקים עם צורה שונה היו במקטע הזה?</a:t>
            </a:r>
          </a:p>
          <a:p>
            <a:pPr algn="ctr" rtl="1"/>
            <a:endParaRPr lang="he-IL" sz="2700" dirty="0"/>
          </a:p>
        </p:txBody>
      </p:sp>
    </p:spTree>
    <p:extLst>
      <p:ext uri="{BB962C8B-B14F-4D97-AF65-F5344CB8AC3E}">
        <p14:creationId xmlns:p14="http://schemas.microsoft.com/office/powerpoint/2010/main" val="369470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E6418-53D6-4788-8151-39BF2C75D308}"/>
              </a:ext>
            </a:extLst>
          </p:cNvPr>
          <p:cNvSpPr txBox="1"/>
          <p:nvPr/>
        </p:nvSpPr>
        <p:spPr>
          <a:xfrm>
            <a:off x="2946633" y="215570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700" dirty="0"/>
              <a:t>סיימנו את הניסוי (:</a:t>
            </a:r>
          </a:p>
          <a:p>
            <a:pPr algn="ctr" rtl="1"/>
            <a:endParaRPr lang="he-IL" sz="2700" dirty="0"/>
          </a:p>
          <a:p>
            <a:pPr algn="ctr" rtl="1"/>
            <a:r>
              <a:rPr lang="he-IL" sz="2700" dirty="0"/>
              <a:t>תודה רבה!</a:t>
            </a:r>
          </a:p>
          <a:p>
            <a:pPr algn="ctr" rtl="1"/>
            <a:endParaRPr lang="he-IL" sz="2700" dirty="0"/>
          </a:p>
        </p:txBody>
      </p:sp>
    </p:spTree>
    <p:extLst>
      <p:ext uri="{BB962C8B-B14F-4D97-AF65-F5344CB8AC3E}">
        <p14:creationId xmlns:p14="http://schemas.microsoft.com/office/powerpoint/2010/main" val="311244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Yonatan Levi Azenberg</dc:creator>
  <cp:lastModifiedBy>Yonatan Levi Azenberg</cp:lastModifiedBy>
  <cp:revision>5</cp:revision>
  <dcterms:created xsi:type="dcterms:W3CDTF">2022-03-31T16:22:59Z</dcterms:created>
  <dcterms:modified xsi:type="dcterms:W3CDTF">2022-03-31T16:35:26Z</dcterms:modified>
</cp:coreProperties>
</file>