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1.xml" Type="http://schemas.openxmlformats.org/officeDocument/2006/relationships/slide"/><Relationship Id="rId11" Target="slides/slide2.xml" Type="http://schemas.openxmlformats.org/officeDocument/2006/relationships/slide"/><Relationship Id="rId12" Target="slides/slide3.xml" Type="http://schemas.openxmlformats.org/officeDocument/2006/relationships/slide"/><Relationship Id="rId13" Target="slides/slide4.xml" Type="http://schemas.openxmlformats.org/officeDocument/2006/relationships/slide"/><Relationship Id="rId14" Target="slides/slide5.xml" Type="http://schemas.openxmlformats.org/officeDocument/2006/relationships/slide"/><Relationship Id="rId15" Target="slides/slide6.xml" Type="http://schemas.openxmlformats.org/officeDocument/2006/relationships/slide"/><Relationship Id="rId16" Target="slides/slide7.xml" Type="http://schemas.openxmlformats.org/officeDocument/2006/relationships/slide"/><Relationship Id="rId17" Target="slides/slide8.xml" Type="http://schemas.openxmlformats.org/officeDocument/2006/relationships/slide"/><Relationship Id="rId18" Target="slides/slide9.xml" Type="http://schemas.openxmlformats.org/officeDocument/2006/relationships/slide"/><Relationship Id="rId19" Target="slides/slide10.xml" Type="http://schemas.openxmlformats.org/officeDocument/2006/relationships/slide"/><Relationship Id="rId2" Target="presProps.xml" Type="http://schemas.openxmlformats.org/officeDocument/2006/relationships/presProps"/><Relationship Id="rId20" Target="slides/slide11.xml" Type="http://schemas.openxmlformats.org/officeDocument/2006/relationships/slide"/><Relationship Id="rId21" Target="slides/slide12.xml" Type="http://schemas.openxmlformats.org/officeDocument/2006/relationships/slide"/><Relationship Id="rId22" Target="slides/slide13.xml" Type="http://schemas.openxmlformats.org/officeDocument/2006/relationships/slide"/><Relationship Id="rId23" Target="slides/slide1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511" y="0"/>
            <a:ext cx="18082978" cy="10287000"/>
          </a:xfrm>
          <a:custGeom>
            <a:avLst/>
            <a:gdLst/>
            <a:ahLst/>
            <a:cxnLst/>
            <a:rect r="r" b="b" t="t" l="l"/>
            <a:pathLst>
              <a:path h="10287000" w="18082978">
                <a:moveTo>
                  <a:pt x="0" y="0"/>
                </a:moveTo>
                <a:lnTo>
                  <a:pt x="18082978" y="0"/>
                </a:lnTo>
                <a:lnTo>
                  <a:pt x="1808297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5" r="0" b="15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0391"/>
            <a:ext cx="18269565" cy="10297391"/>
          </a:xfrm>
          <a:custGeom>
            <a:avLst/>
            <a:gdLst/>
            <a:ahLst/>
            <a:cxnLst/>
            <a:rect r="r" b="b" t="t" l="l"/>
            <a:pathLst>
              <a:path h="10297391" w="18269565">
                <a:moveTo>
                  <a:pt x="0" y="0"/>
                </a:moveTo>
                <a:lnTo>
                  <a:pt x="18269565" y="0"/>
                </a:lnTo>
                <a:lnTo>
                  <a:pt x="18269565" y="10297391"/>
                </a:lnTo>
                <a:lnTo>
                  <a:pt x="0" y="10297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9041"/>
            <a:ext cx="18236662" cy="10316041"/>
          </a:xfrm>
          <a:custGeom>
            <a:avLst/>
            <a:gdLst/>
            <a:ahLst/>
            <a:cxnLst/>
            <a:rect r="r" b="b" t="t" l="l"/>
            <a:pathLst>
              <a:path h="10316041" w="18236662">
                <a:moveTo>
                  <a:pt x="0" y="0"/>
                </a:moveTo>
                <a:lnTo>
                  <a:pt x="18236662" y="0"/>
                </a:lnTo>
                <a:lnTo>
                  <a:pt x="18236662" y="10316041"/>
                </a:lnTo>
                <a:lnTo>
                  <a:pt x="0" y="103160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411" y="0"/>
            <a:ext cx="18247179" cy="10287000"/>
          </a:xfrm>
          <a:custGeom>
            <a:avLst/>
            <a:gdLst/>
            <a:ahLst/>
            <a:cxnLst/>
            <a:rect r="r" b="b" t="t" l="l"/>
            <a:pathLst>
              <a:path h="10287000" w="18247179">
                <a:moveTo>
                  <a:pt x="0" y="0"/>
                </a:moveTo>
                <a:lnTo>
                  <a:pt x="18247178" y="0"/>
                </a:lnTo>
                <a:lnTo>
                  <a:pt x="1824717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2020"/>
            <a:ext cx="18309419" cy="10274980"/>
          </a:xfrm>
          <a:custGeom>
            <a:avLst/>
            <a:gdLst/>
            <a:ahLst/>
            <a:cxnLst/>
            <a:rect r="r" b="b" t="t" l="l"/>
            <a:pathLst>
              <a:path h="10274980" w="18309419">
                <a:moveTo>
                  <a:pt x="0" y="0"/>
                </a:moveTo>
                <a:lnTo>
                  <a:pt x="18309419" y="0"/>
                </a:lnTo>
                <a:lnTo>
                  <a:pt x="18309419" y="10274980"/>
                </a:lnTo>
                <a:lnTo>
                  <a:pt x="0" y="10274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63" y="0"/>
            <a:ext cx="18276337" cy="10293569"/>
          </a:xfrm>
          <a:custGeom>
            <a:avLst/>
            <a:gdLst/>
            <a:ahLst/>
            <a:cxnLst/>
            <a:rect r="r" b="b" t="t" l="l"/>
            <a:pathLst>
              <a:path h="10293569" w="18276337">
                <a:moveTo>
                  <a:pt x="0" y="0"/>
                </a:moveTo>
                <a:lnTo>
                  <a:pt x="18276337" y="0"/>
                </a:lnTo>
                <a:lnTo>
                  <a:pt x="18276337" y="10293569"/>
                </a:lnTo>
                <a:lnTo>
                  <a:pt x="0" y="102935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16" y="0"/>
            <a:ext cx="18285084" cy="10288641"/>
          </a:xfrm>
          <a:custGeom>
            <a:avLst/>
            <a:gdLst/>
            <a:ahLst/>
            <a:cxnLst/>
            <a:rect r="r" b="b" t="t" l="l"/>
            <a:pathLst>
              <a:path h="10288641" w="18285084">
                <a:moveTo>
                  <a:pt x="0" y="0"/>
                </a:moveTo>
                <a:lnTo>
                  <a:pt x="18285084" y="0"/>
                </a:lnTo>
                <a:lnTo>
                  <a:pt x="18285084" y="10288641"/>
                </a:lnTo>
                <a:lnTo>
                  <a:pt x="0" y="102886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363"/>
            <a:ext cx="18295762" cy="10282637"/>
          </a:xfrm>
          <a:custGeom>
            <a:avLst/>
            <a:gdLst/>
            <a:ahLst/>
            <a:cxnLst/>
            <a:rect r="r" b="b" t="t" l="l"/>
            <a:pathLst>
              <a:path h="10282637" w="18295762">
                <a:moveTo>
                  <a:pt x="0" y="0"/>
                </a:moveTo>
                <a:lnTo>
                  <a:pt x="18295762" y="0"/>
                </a:lnTo>
                <a:lnTo>
                  <a:pt x="18295762" y="10282637"/>
                </a:lnTo>
                <a:lnTo>
                  <a:pt x="0" y="102826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53" r="0" b="53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901" y="0"/>
            <a:ext cx="18252099" cy="10307274"/>
          </a:xfrm>
          <a:custGeom>
            <a:avLst/>
            <a:gdLst/>
            <a:ahLst/>
            <a:cxnLst/>
            <a:rect r="r" b="b" t="t" l="l"/>
            <a:pathLst>
              <a:path h="10307274" w="18252099">
                <a:moveTo>
                  <a:pt x="0" y="0"/>
                </a:moveTo>
                <a:lnTo>
                  <a:pt x="18252099" y="0"/>
                </a:lnTo>
                <a:lnTo>
                  <a:pt x="18252099" y="10307274"/>
                </a:lnTo>
                <a:lnTo>
                  <a:pt x="0" y="103072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6377"/>
            <a:ext cx="18241347" cy="10313377"/>
          </a:xfrm>
          <a:custGeom>
            <a:avLst/>
            <a:gdLst/>
            <a:ahLst/>
            <a:cxnLst/>
            <a:rect r="r" b="b" t="t" l="l"/>
            <a:pathLst>
              <a:path h="10313377" w="18241347">
                <a:moveTo>
                  <a:pt x="0" y="0"/>
                </a:moveTo>
                <a:lnTo>
                  <a:pt x="18241347" y="0"/>
                </a:lnTo>
                <a:lnTo>
                  <a:pt x="18241347" y="10313377"/>
                </a:lnTo>
                <a:lnTo>
                  <a:pt x="0" y="103133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63" r="0" b="63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364" r="0" b="364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DAFmI8qnS-0</dc:identifier>
  <dcterms:modified xsi:type="dcterms:W3CDTF">2011-08-01T06:04:30Z</dcterms:modified>
  <cp:revision>1</cp:revision>
  <dc:title>SLIDES A3</dc:title>
</cp:coreProperties>
</file>