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2a79d0acd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1e2a79d0acd_2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3550b3ab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3550b3a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2a79d0acd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1e2a79d0acd_2_1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2a79d0acd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g1e2a79d0acd_2_1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2a79d0acd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1e2a79d0acd_2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2a79d0acd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g1e2a79d0acd_2_1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2a79d0acd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g1e2a79d0acd_2_1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2a79d0acd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1e2a79d0acd_2_1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2a79d0acd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g1e2a79d0acd_2_1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2a79d0acd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g1e2a79d0acd_2_1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2a79d0acd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g1e2a79d0acd_2_1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2c6bd6a0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1e2c6bd6a0a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e2a79d0acd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g1e2a79d0acd_2_1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e2a79d0acd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g1e2a79d0acd_2_1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2a79d0acd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e2a79d0acd_2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3771b4e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1e3771b4ee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2a79d0acd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1e2a79d0acd_2_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2a79d0acd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1e2a79d0acd_2_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2a79d0acd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1e2a79d0acd_2_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2a79d0acd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1e2a79d0acd_2_1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37aec1f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1e37aec1fb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Linha do tempo&#10;&#10;Descrição gerada automaticamente" id="159" name="Google Shape;159;p25"/>
          <p:cNvPicPr preferRelativeResize="0"/>
          <p:nvPr/>
        </p:nvPicPr>
        <p:blipFill rotWithShape="1">
          <a:blip r:embed="rId3">
            <a:alphaModFix amt="50000"/>
          </a:blip>
          <a:srcRect b="0" l="0" r="3929" t="0"/>
          <a:stretch/>
        </p:blipFill>
        <p:spPr>
          <a:xfrm>
            <a:off x="9525" y="0"/>
            <a:ext cx="1218247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>
            <p:ph type="ctrTitle"/>
          </p:nvPr>
        </p:nvSpPr>
        <p:spPr>
          <a:xfrm>
            <a:off x="1128712" y="257175"/>
            <a:ext cx="99345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pt-BR" sz="3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Análise de Dados Exploratória</a:t>
            </a:r>
            <a:br>
              <a:rPr b="1" i="0" lang="pt-BR" sz="3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3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Quantidade de vacinação por data e região.</a:t>
            </a:r>
            <a:endParaRPr sz="9600"/>
          </a:p>
        </p:txBody>
      </p:sp>
      <p:sp>
        <p:nvSpPr>
          <p:cNvPr id="161" name="Google Shape;161;p25"/>
          <p:cNvSpPr txBox="1"/>
          <p:nvPr>
            <p:ph idx="1" type="subTitle"/>
          </p:nvPr>
        </p:nvSpPr>
        <p:spPr>
          <a:xfrm>
            <a:off x="152400" y="4619625"/>
            <a:ext cx="9048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Jônatas Gomes Bezerra 				RA:1272117581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Rafael Tomazelli Lopes 				RA: 821120761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Viktor Henrique Koscky Doria 			RA: 119210188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Gabriely Camile De Oliveira Martins	RA: 823155179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Lucas Alves Garcia 					RA: 125111345599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450" y="724650"/>
            <a:ext cx="1001077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/>
          <p:cNvSpPr txBox="1"/>
          <p:nvPr/>
        </p:nvSpPr>
        <p:spPr>
          <a:xfrm>
            <a:off x="893575" y="3536775"/>
            <a:ext cx="109041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Os dados utilizados neste projeto foram obtidos no site do Governo Brasileiro, especificamente no portal de informações sobre a vacinação contra a COVID-19 disponível em https://infoms.saude.gov.br/extensions/SEIDIGI_DEMAS_Vacina_C19/SEIDIGI_DEMAS_Vacina_C19.html#.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Esse site é uma fonte oficial de dados e estatísticas relacionadas à vacinação no Brasil, fornecendo informações confiáveis e atualizadas sobre o número de doses aplicadas, cobertura vacinal e distribuição de vacinas, entre outros indicadores relevantes.</a:t>
            </a:r>
            <a:endParaRPr sz="19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pt-BR">
                <a:latin typeface="Arial"/>
                <a:ea typeface="Arial"/>
                <a:cs typeface="Arial"/>
                <a:sym typeface="Arial"/>
              </a:rPr>
              <a:t>2.3. Remoção de Colunas</a:t>
            </a:r>
            <a:br>
              <a:rPr b="1" i="0" lang="pt-BR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Colunas que foram removidas e suas funções:</a:t>
            </a:r>
            <a:endParaRPr/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38" y="2470300"/>
            <a:ext cx="106013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pt-BR"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1" lang="pt-BR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pt-BR">
                <a:latin typeface="Arial"/>
                <a:ea typeface="Arial"/>
                <a:cs typeface="Arial"/>
                <a:sym typeface="Arial"/>
              </a:rPr>
              <a:t>. Dados Ausentes</a:t>
            </a:r>
            <a:br>
              <a:rPr b="1" i="0" lang="pt-BR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838200" y="1825625"/>
            <a:ext cx="10515600" cy="10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Dados que estão ausentes:</a:t>
            </a:r>
            <a:endParaRPr/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718325"/>
            <a:ext cx="848677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pt-BR">
                <a:latin typeface="Arial"/>
                <a:ea typeface="Arial"/>
                <a:cs typeface="Arial"/>
                <a:sym typeface="Arial"/>
              </a:rPr>
              <a:t>2.5. Feature Engineering</a:t>
            </a:r>
            <a:br>
              <a:rPr b="1" i="0" lang="pt-BR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88" y="1519413"/>
            <a:ext cx="1001077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pt-BR">
                <a:latin typeface="Arial"/>
                <a:ea typeface="Arial"/>
                <a:cs typeface="Arial"/>
                <a:sym typeface="Arial"/>
              </a:rPr>
              <a:t>3. Análise dos Dados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pt-BR">
                <a:latin typeface="Arial"/>
                <a:ea typeface="Arial"/>
                <a:cs typeface="Arial"/>
                <a:sym typeface="Arial"/>
              </a:rPr>
              <a:t>3. Insights 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838200" y="17853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1. Menu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2. Total de vacinação por estado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3. Total de vacinação por região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4. Proporção de doses aplicadas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5. Vacinação por data (Mês, Ano, Dia da semana)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5" name="Google Shape;25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65" y="0"/>
            <a:ext cx="1222513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75" y="138125"/>
            <a:ext cx="11725275" cy="65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164"/>
            <a:ext cx="12188157" cy="6860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50" y="152400"/>
            <a:ext cx="11706143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pt-BR">
                <a:latin typeface="Arial"/>
                <a:ea typeface="Arial"/>
                <a:cs typeface="Arial"/>
                <a:sym typeface="Arial"/>
              </a:rPr>
              <a:t>1. Introdução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583200" y="1690825"/>
            <a:ext cx="10515600" cy="49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None/>
            </a:pPr>
            <a:r>
              <a:t/>
            </a:r>
            <a:endParaRPr b="1" sz="19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None/>
            </a:pPr>
            <a:r>
              <a:rPr b="1" lang="pt-BR" sz="6146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Organização do relatório:</a:t>
            </a:r>
            <a:endParaRPr b="1" sz="6146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None/>
            </a:pPr>
            <a:r>
              <a:t/>
            </a:r>
            <a:endParaRPr b="1" sz="19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None/>
            </a:pPr>
            <a:r>
              <a:t/>
            </a:r>
            <a:endParaRPr sz="512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None/>
            </a:pPr>
            <a:r>
              <a:rPr lang="pt-BR" sz="512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1- Introdução</a:t>
            </a:r>
            <a:endParaRPr sz="512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None/>
            </a:pPr>
            <a:r>
              <a:rPr lang="pt-BR" sz="512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Breve introdução sobre a importância da análise da cobertura vacinal no contexto da pandemia da COVID-19.</a:t>
            </a:r>
            <a:endParaRPr sz="512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None/>
            </a:pPr>
            <a:r>
              <a:rPr lang="pt-BR" sz="512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Objetivos da análise descritiva.</a:t>
            </a:r>
            <a:endParaRPr sz="512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None/>
            </a:pPr>
            <a:r>
              <a:t/>
            </a:r>
            <a:endParaRPr sz="512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None/>
            </a:pPr>
            <a:r>
              <a:rPr lang="pt-BR" sz="512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2-  Métodologia </a:t>
            </a:r>
            <a:endParaRPr sz="512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None/>
            </a:pPr>
            <a:r>
              <a:rPr lang="pt-BR" sz="512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Descrição dos métodos e técnicas utilizados na coleta e análise dos dados.</a:t>
            </a:r>
            <a:endParaRPr sz="512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None/>
            </a:pPr>
            <a:r>
              <a:rPr lang="pt-BR" sz="512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Explicação das fontes de dados utilizadas e sua confiabilidade.</a:t>
            </a:r>
            <a:endParaRPr sz="512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None/>
            </a:pPr>
            <a:r>
              <a:t/>
            </a:r>
            <a:endParaRPr sz="512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None/>
            </a:pPr>
            <a:r>
              <a:rPr lang="pt-BR" sz="512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3- Ánalise de dados </a:t>
            </a:r>
            <a:endParaRPr sz="512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None/>
            </a:pPr>
            <a:r>
              <a:rPr lang="pt-BR" sz="512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Apresentação dos principais insights obtidos a partir da análise descritiva.</a:t>
            </a:r>
            <a:endParaRPr sz="512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None/>
            </a:pPr>
            <a:r>
              <a:rPr lang="pt-BR" sz="512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Discussão dos resultados e interpretação dos dados.</a:t>
            </a:r>
            <a:endParaRPr sz="512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None/>
            </a:pPr>
            <a:r>
              <a:t/>
            </a:r>
            <a:endParaRPr b="1" sz="512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None/>
            </a:pPr>
            <a:r>
              <a:t/>
            </a:r>
            <a:endParaRPr b="1" sz="19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None/>
            </a:pPr>
            <a:r>
              <a:t/>
            </a:r>
            <a:endParaRPr sz="19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None/>
            </a:pPr>
            <a:r>
              <a:t/>
            </a:r>
            <a:endParaRPr b="1" sz="19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None/>
            </a:pPr>
            <a:r>
              <a:t/>
            </a:r>
            <a:endParaRPr b="1" sz="19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None/>
            </a:pPr>
            <a:r>
              <a:t/>
            </a:r>
            <a:endParaRPr b="1" sz="19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None/>
            </a:pPr>
            <a:r>
              <a:t/>
            </a:r>
            <a:endParaRPr sz="19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073"/>
            <a:ext cx="12192000" cy="6841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pt-BR">
                <a:latin typeface="Arial"/>
                <a:ea typeface="Arial"/>
                <a:cs typeface="Arial"/>
                <a:sym typeface="Arial"/>
              </a:rPr>
              <a:t>REFERÊNCIAS</a:t>
            </a:r>
            <a:endParaRPr/>
          </a:p>
        </p:txBody>
      </p:sp>
      <p:sp>
        <p:nvSpPr>
          <p:cNvPr id="281" name="Google Shape;281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Link dos conjuntos de dados: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Dados sobre vacinação: </a:t>
            </a:r>
            <a:r>
              <a:rPr lang="pt-BR"/>
              <a:t>https://infoms.saude.gov.br/extensions/SEIDIGI_DEMAS_Vacina_C19/SEIDIGI_DEMAS_Vacina_C19.html#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pt-BR">
                <a:latin typeface="Arial"/>
                <a:ea typeface="Arial"/>
                <a:cs typeface="Arial"/>
                <a:sym typeface="Arial"/>
              </a:rPr>
              <a:t>1.1. Objetivos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951650" y="16907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objetivo deste estudo é realizar uma Análise Exploratória dos Dados (Exploratory Data Analysis - EDA) do conjunto de dados da vacinação contra a covid 19, disponível em Analise de dados(linkar análise de dados, onde fica as telinhas); a fim de caracterizar o perfil dos vacinados contra a Covid-19 por Estado, Região e data. Especificamente serão respondidas as seguintes questões de pesquisa:</a:t>
            </a:r>
            <a:endParaRPr sz="1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AutoNum type="arabicPeriod"/>
            </a:pPr>
            <a:r>
              <a:rPr lang="pt-BR" sz="19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Quantidade de vacinação 1ª dose </a:t>
            </a:r>
            <a:endParaRPr sz="1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AutoNum type="arabicPeriod"/>
            </a:pPr>
            <a:r>
              <a:rPr lang="pt-BR" sz="19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Quantidade de vacinação em 2021 </a:t>
            </a:r>
            <a:endParaRPr sz="1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AutoNum type="arabicPeriod"/>
            </a:pPr>
            <a:r>
              <a:rPr lang="pt-BR" sz="19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Quantidade de vacinação no Sudeste </a:t>
            </a:r>
            <a:endParaRPr sz="1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AutoNum type="arabicPeriod"/>
            </a:pPr>
            <a:r>
              <a:rPr lang="pt-BR" sz="19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Quantidade de vacinação 2ª dose</a:t>
            </a:r>
            <a:endParaRPr sz="1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50"/>
              <a:buAutoNum type="arabicPeriod"/>
            </a:pPr>
            <a:r>
              <a:rPr lang="pt-BR" sz="19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Quantidade de vacinação 3ª dose</a:t>
            </a:r>
            <a:endParaRPr sz="1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pt-BR">
                <a:latin typeface="Arial"/>
                <a:ea typeface="Arial"/>
                <a:cs typeface="Arial"/>
                <a:sym typeface="Arial"/>
              </a:rPr>
              <a:t>2. Metodologia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951650" y="16907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19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Utilizamos a análise exploratória de dados que é uma abordagem que visa entender a estrutura e as características dos dados disponíveis. Para a </a:t>
            </a:r>
            <a:r>
              <a:rPr lang="pt-BR" sz="19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análise</a:t>
            </a:r>
            <a:r>
              <a:rPr lang="pt-BR" sz="19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da quantidade de vacinação por data e região, a metodologia aplicada utilizamos os seguintes passos:</a:t>
            </a:r>
            <a:endParaRPr sz="1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19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 Coleta de dados;</a:t>
            </a:r>
            <a:endParaRPr sz="1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19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Limpeza de dados;</a:t>
            </a:r>
            <a:endParaRPr sz="1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19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 Análise descritiva;</a:t>
            </a:r>
            <a:endParaRPr sz="1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19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 Análise exploratória;</a:t>
            </a:r>
            <a:endParaRPr sz="1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19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5. Análise de correlação;</a:t>
            </a:r>
            <a:endParaRPr sz="1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19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6. Análise espacial;</a:t>
            </a:r>
            <a:endParaRPr sz="1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19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7. Interpretação dos resultados;</a:t>
            </a:r>
            <a:endParaRPr sz="1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pt-BR">
                <a:latin typeface="Arial"/>
                <a:ea typeface="Arial"/>
                <a:cs typeface="Arial"/>
                <a:sym typeface="Arial"/>
              </a:rPr>
              <a:t>2. Metodologia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0" l="0" r="0" t="12998"/>
          <a:stretch/>
        </p:blipFill>
        <p:spPr>
          <a:xfrm>
            <a:off x="1914525" y="1628775"/>
            <a:ext cx="755332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pt-BR">
                <a:latin typeface="Arial"/>
                <a:ea typeface="Arial"/>
                <a:cs typeface="Arial"/>
                <a:sym typeface="Arial"/>
              </a:rPr>
              <a:t>OBSERVAÇÕES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838200" y="365126"/>
            <a:ext cx="105156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pt-BR">
                <a:latin typeface="Arial"/>
                <a:ea typeface="Arial"/>
                <a:cs typeface="Arial"/>
                <a:sym typeface="Arial"/>
              </a:rPr>
              <a:t>2.1. Configuração do Ambiente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Para o processo de ETL (extração, transformação e leitura de dados) foi utilizado a ferramenta Microsoft Power BI.</a:t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905" y="2242229"/>
            <a:ext cx="8280399" cy="4383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pt-BR">
                <a:latin typeface="Arial"/>
                <a:ea typeface="Arial"/>
                <a:cs typeface="Arial"/>
                <a:sym typeface="Arial"/>
              </a:rPr>
              <a:t>2.2. Visão Geral do Conjunto de Dados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51003"/>
            <a:ext cx="12192000" cy="5506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 b="-1429" l="-8609" r="5749" t="-1429"/>
          <a:stretch/>
        </p:blipFill>
        <p:spPr>
          <a:xfrm>
            <a:off x="-340550" y="381175"/>
            <a:ext cx="11997601" cy="63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