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A2EB-5E05-4FD9-A65E-1A76622DD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4A73FA-6D24-4BD7-AFDB-D6C4F9129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EE850E-1B3A-42D8-BA32-AD440DB8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89E6-49C9-4AAF-96CD-3DACB23A5F1D}" type="datetimeFigureOut">
              <a:rPr lang="pt-BR" smtClean="0"/>
              <a:t>25/12/2023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F573E4-9494-48D4-B14A-D246CD6E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9970D9-412E-4415-A0B3-51ACD801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E6C1-2C68-44D2-8120-D30848C9F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4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A92A4-5EE8-4BD8-AFA3-F36243A1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393AEB-B051-4D0D-B6E2-2599995C2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96127E-1448-403E-8D57-7FB12057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89E6-49C9-4AAF-96CD-3DACB23A5F1D}" type="datetimeFigureOut">
              <a:rPr lang="pt-BR" smtClean="0"/>
              <a:t>25/12/2023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C883A2-A0E8-402C-8E0C-5F34DA10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55928-E844-458E-8AD1-1911D06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E6C1-2C68-44D2-8120-D30848C9F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5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ED9DA5-D519-4ED2-BF27-E3E595DC0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E04D6B-53AC-4429-A380-FBE34785E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A03513-A37B-4612-8D1C-93D46FB1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89E6-49C9-4AAF-96CD-3DACB23A5F1D}" type="datetimeFigureOut">
              <a:rPr lang="pt-BR" smtClean="0"/>
              <a:t>25/12/2023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28893-FD8A-4BE6-A0D9-9BF9A411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8FCE8E-6078-4611-A9C8-2BF67C0C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E6C1-2C68-44D2-8120-D30848C9F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04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FEEA0-4894-4CD7-ACC3-CB3CB288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5249E5-C684-4299-8BF4-17D82BF0F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A73EDB-39E9-49CF-89F3-9A6BF6B0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89E6-49C9-4AAF-96CD-3DACB23A5F1D}" type="datetimeFigureOut">
              <a:rPr lang="pt-BR" smtClean="0"/>
              <a:t>25/12/2023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8B6C1-5F92-43DF-A47E-DFF8ABC1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B525B0-D267-4DE8-AD2E-3A913A44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E6C1-2C68-44D2-8120-D30848C9F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2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5825B-5941-4C3F-BA9E-294EEF8E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1F76CF-D94C-4073-A387-3C44A273B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EE8765-8F4D-480E-89E0-BE7EBAF4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89E6-49C9-4AAF-96CD-3DACB23A5F1D}" type="datetimeFigureOut">
              <a:rPr lang="pt-BR" smtClean="0"/>
              <a:t>25/12/2023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AB2CA3-F9F7-4EBF-A95A-E5D07F4D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EBD938-53A7-4F52-AE8E-8A6614DD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E6C1-2C68-44D2-8120-D30848C9F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26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0BB90-35C9-4DF9-94BB-17EE9E12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B4008E-0B96-4949-9A33-0BD468C16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3194C3-CCE1-4F55-BF54-038A6BBF8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399E90-196E-4E72-81D2-4B80743A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89E6-49C9-4AAF-96CD-3DACB23A5F1D}" type="datetimeFigureOut">
              <a:rPr lang="pt-BR" smtClean="0"/>
              <a:t>25/12/2023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3EBE12-826B-4F78-A2F9-A2AE4726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471FC3-CB20-4D63-86BE-F7D836B7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E6C1-2C68-44D2-8120-D30848C9F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61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C537A-6F3C-455D-8F25-CE45F860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EBF0CA-65A3-4CA2-A965-503D2228B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A0E961-9367-4316-B73A-42BC5783F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4C83FD-EC1F-4319-94C9-DBEF6D183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CBB189-F07A-4C80-8F82-5706EEDBE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1E2486-FBCD-4C41-9466-A0455559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89E6-49C9-4AAF-96CD-3DACB23A5F1D}" type="datetimeFigureOut">
              <a:rPr lang="pt-BR" smtClean="0"/>
              <a:t>25/12/2023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70D518-97BF-41B8-B09C-8F0E1870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0847FD-D798-45EB-8D7E-2A7AB530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E6C1-2C68-44D2-8120-D30848C9F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43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BB77-8077-49DC-B40C-49A0CA0C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A6A7A5-5653-428A-841B-5B1CDF7F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89E6-49C9-4AAF-96CD-3DACB23A5F1D}" type="datetimeFigureOut">
              <a:rPr lang="pt-BR" smtClean="0"/>
              <a:t>25/12/2023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6E1061-365C-47BF-A9B3-9A7542FF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05070-0563-43B2-827A-8CE28F1A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E6C1-2C68-44D2-8120-D30848C9F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01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85F7F5-F66A-4643-AED0-E05E381B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89E6-49C9-4AAF-96CD-3DACB23A5F1D}" type="datetimeFigureOut">
              <a:rPr lang="pt-BR" smtClean="0"/>
              <a:t>25/12/2023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44F0B1-19BF-4F19-BF00-470D8DC4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9112E5-CEBB-49D0-AD55-B3943B25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E6C1-2C68-44D2-8120-D30848C9F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35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1B12B-803D-4CE1-A621-8D3183B5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E06FF-9395-4375-8D1E-8528169B5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6F9EE8-DFC8-48EE-9B17-1EAB125D6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07D8E4-251E-42E0-8681-4E2E942D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89E6-49C9-4AAF-96CD-3DACB23A5F1D}" type="datetimeFigureOut">
              <a:rPr lang="pt-BR" smtClean="0"/>
              <a:t>25/12/2023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420612-FF35-4457-BC6F-6557E19F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607189-5791-49CE-82AD-34494B05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E6C1-2C68-44D2-8120-D30848C9F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63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24DD7-CB20-46B5-ABBC-3D7E6DCE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FAAF72-7F9D-47F2-B57A-F351116DA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F97149-9575-447F-A9D5-0DFC5F877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C0F1ED-3209-4C1E-9DD3-0884346B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89E6-49C9-4AAF-96CD-3DACB23A5F1D}" type="datetimeFigureOut">
              <a:rPr lang="pt-BR" smtClean="0"/>
              <a:t>25/12/2023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059B24-1CB6-4907-B3FA-7C1CA29C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E4D927-455F-460C-A73F-B4BABAD1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E6C1-2C68-44D2-8120-D30848C9F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04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7B32AB-7BBD-49F9-898F-53F6839F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3D72DE-870F-461D-B2F5-75A48A9CB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9AE0ED-5F1B-4847-86EB-C06947057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89E6-49C9-4AAF-96CD-3DACB23A5F1D}" type="datetimeFigureOut">
              <a:rPr lang="pt-BR" smtClean="0"/>
              <a:t>25/12/2023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4AB6E-62C0-46DA-A98E-D14D6B4A7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94548E-326A-442A-9E7E-20BC08148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E6C1-2C68-44D2-8120-D30848C9F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75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95ABD78-9BB5-4CA2-9DB6-DE22FB1BB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733"/>
            <a:ext cx="12192000" cy="6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2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0B851D7-F987-4EBE-A52B-847778346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33"/>
            <a:ext cx="12192000" cy="630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3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71C4C1-1EF7-4EF6-8AA4-B56842F75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423"/>
            <a:ext cx="12192000" cy="5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09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Miho de Souza</dc:creator>
  <cp:lastModifiedBy>Pedro Henrique Miho de Souza</cp:lastModifiedBy>
  <cp:revision>1</cp:revision>
  <dcterms:created xsi:type="dcterms:W3CDTF">2023-12-25T20:49:41Z</dcterms:created>
  <dcterms:modified xsi:type="dcterms:W3CDTF">2023-12-25T20:50:24Z</dcterms:modified>
</cp:coreProperties>
</file>