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70832" y="667588"/>
            <a:ext cx="3450335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4E33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200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146" y="667588"/>
            <a:ext cx="10255707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663" y="1354962"/>
            <a:ext cx="10202672" cy="352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7956" y="6450096"/>
            <a:ext cx="235584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923" y="4572000"/>
            <a:ext cx="10438130" cy="832485"/>
          </a:xfrm>
          <a:custGeom>
            <a:avLst/>
            <a:gdLst/>
            <a:ahLst/>
            <a:cxnLst/>
            <a:rect l="l" t="t" r="r" b="b"/>
            <a:pathLst>
              <a:path w="10438130" h="832485">
                <a:moveTo>
                  <a:pt x="10437876" y="0"/>
                </a:moveTo>
                <a:lnTo>
                  <a:pt x="0" y="0"/>
                </a:lnTo>
                <a:lnTo>
                  <a:pt x="0" y="832104"/>
                </a:lnTo>
                <a:lnTo>
                  <a:pt x="10437876" y="832104"/>
                </a:lnTo>
                <a:lnTo>
                  <a:pt x="10437876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892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DESAFIO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4663" y="1673428"/>
            <a:ext cx="10365105" cy="3676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latin typeface="Tahoma"/>
                <a:cs typeface="Tahoma"/>
              </a:rPr>
              <a:t>Faça</a:t>
            </a:r>
            <a:r>
              <a:rPr sz="2400" spc="57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-75" dirty="0">
                <a:latin typeface="Tahoma"/>
                <a:cs typeface="Tahoma"/>
              </a:rPr>
              <a:t>  </a:t>
            </a:r>
            <a:r>
              <a:rPr sz="2400" spc="55" dirty="0">
                <a:latin typeface="Tahoma"/>
                <a:cs typeface="Tahoma"/>
              </a:rPr>
              <a:t>programa</a:t>
            </a:r>
            <a:r>
              <a:rPr sz="2400" spc="59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criando</a:t>
            </a:r>
            <a:r>
              <a:rPr sz="2400" spc="58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58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loop</a:t>
            </a:r>
            <a:r>
              <a:rPr sz="2400" spc="5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infinito</a:t>
            </a:r>
            <a:r>
              <a:rPr sz="2400" spc="59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onde</a:t>
            </a:r>
            <a:r>
              <a:rPr sz="2400" spc="58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5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usuário</a:t>
            </a:r>
            <a:r>
              <a:rPr sz="2400" spc="5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terá</a:t>
            </a:r>
            <a:r>
              <a:rPr sz="2400" spc="58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que </a:t>
            </a:r>
            <a:r>
              <a:rPr sz="2400" spc="65" dirty="0">
                <a:latin typeface="Tahoma"/>
                <a:cs typeface="Tahoma"/>
              </a:rPr>
              <a:t>responder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gosta</a:t>
            </a:r>
            <a:r>
              <a:rPr sz="2400" spc="38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Python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Caso</a:t>
            </a:r>
            <a:r>
              <a:rPr sz="2400" spc="37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3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usuário</a:t>
            </a:r>
            <a:r>
              <a:rPr sz="2400" spc="4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responda</a:t>
            </a:r>
            <a:r>
              <a:rPr sz="2400" spc="37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qualquer</a:t>
            </a:r>
            <a:r>
              <a:rPr sz="2400" spc="3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coisa </a:t>
            </a:r>
            <a:r>
              <a:rPr sz="2400" dirty="0">
                <a:latin typeface="Tahoma"/>
                <a:cs typeface="Tahoma"/>
              </a:rPr>
              <a:t>diferente</a:t>
            </a:r>
            <a:r>
              <a:rPr sz="2400" spc="120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informe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mensagem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esta</a:t>
            </a:r>
            <a:r>
              <a:rPr sz="2400" spc="14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não</a:t>
            </a:r>
            <a:r>
              <a:rPr sz="2400" spc="1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é</a:t>
            </a:r>
            <a:r>
              <a:rPr sz="2400" spc="1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resposta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correta,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tente </a:t>
            </a:r>
            <a:r>
              <a:rPr sz="2400" dirty="0">
                <a:latin typeface="Tahoma"/>
                <a:cs typeface="Tahoma"/>
              </a:rPr>
              <a:t>novamente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Caso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ele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responda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mostre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mensagem </a:t>
            </a:r>
            <a:r>
              <a:rPr sz="2400" dirty="0">
                <a:latin typeface="Tahoma"/>
                <a:cs typeface="Tahoma"/>
              </a:rPr>
              <a:t>“Resposta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correta”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e </a:t>
            </a:r>
            <a:r>
              <a:rPr sz="2400" dirty="0">
                <a:latin typeface="Tahoma"/>
                <a:cs typeface="Tahoma"/>
              </a:rPr>
              <a:t>encerre</a:t>
            </a:r>
            <a:r>
              <a:rPr sz="2400" spc="34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360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programa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Use</a:t>
            </a:r>
            <a:r>
              <a:rPr sz="2400" spc="34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36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método</a:t>
            </a:r>
            <a:r>
              <a:rPr sz="2400" spc="3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upper()</a:t>
            </a:r>
            <a:r>
              <a:rPr sz="2400" spc="3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para</a:t>
            </a:r>
            <a:r>
              <a:rPr sz="2400" spc="3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realizar</a:t>
            </a:r>
            <a:r>
              <a:rPr sz="2400" spc="3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3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comparação, </a:t>
            </a:r>
            <a:r>
              <a:rPr sz="2400" dirty="0">
                <a:latin typeface="Tahoma"/>
                <a:cs typeface="Tahoma"/>
              </a:rPr>
              <a:t>assim</a:t>
            </a:r>
            <a:r>
              <a:rPr sz="2400" spc="54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5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usuário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poderá</a:t>
            </a:r>
            <a:r>
              <a:rPr sz="2400" spc="555" dirty="0">
                <a:latin typeface="Tahoma"/>
                <a:cs typeface="Tahoma"/>
              </a:rPr>
              <a:t> </a:t>
            </a:r>
            <a:r>
              <a:rPr sz="2400" spc="45" dirty="0">
                <a:latin typeface="Tahoma"/>
                <a:cs typeface="Tahoma"/>
              </a:rPr>
              <a:t>digitar</a:t>
            </a:r>
            <a:r>
              <a:rPr sz="2400" spc="55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5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</a:t>
            </a:r>
            <a:r>
              <a:rPr sz="2400" spc="55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maiúsculas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ou</a:t>
            </a:r>
            <a:r>
              <a:rPr sz="2400" spc="5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minúsculas</a:t>
            </a:r>
            <a:r>
              <a:rPr sz="2400" spc="555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sem </a:t>
            </a:r>
            <a:r>
              <a:rPr sz="2400" spc="50" dirty="0">
                <a:latin typeface="Tahoma"/>
                <a:cs typeface="Tahoma"/>
              </a:rPr>
              <a:t>problemas,</a:t>
            </a:r>
            <a:r>
              <a:rPr sz="2400" spc="204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pois</a:t>
            </a:r>
            <a:r>
              <a:rPr sz="2400" spc="28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27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método</a:t>
            </a:r>
            <a:r>
              <a:rPr sz="2400" spc="2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upper(),</a:t>
            </a:r>
            <a:r>
              <a:rPr sz="2400" spc="2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transformará</a:t>
            </a:r>
            <a:r>
              <a:rPr sz="2400" spc="2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2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resposta</a:t>
            </a:r>
            <a:r>
              <a:rPr sz="2400" spc="29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em</a:t>
            </a:r>
            <a:r>
              <a:rPr sz="2400" spc="2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“SIM“</a:t>
            </a:r>
            <a:r>
              <a:rPr sz="2400" spc="2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aí </a:t>
            </a:r>
            <a:r>
              <a:rPr sz="2400" dirty="0">
                <a:latin typeface="Tahoma"/>
                <a:cs typeface="Tahoma"/>
              </a:rPr>
              <a:t>fica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fácil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comparar</a:t>
            </a:r>
            <a:endParaRPr sz="2400">
              <a:latin typeface="Tahoma"/>
              <a:cs typeface="Tahoma"/>
            </a:endParaRPr>
          </a:p>
          <a:p>
            <a:pPr marL="12700" marR="103505" algn="just">
              <a:lnSpc>
                <a:spcPct val="100000"/>
              </a:lnSpc>
              <a:spcBef>
                <a:spcPts val="1955"/>
              </a:spcBef>
            </a:pPr>
            <a:r>
              <a:rPr sz="2400" spc="340" dirty="0">
                <a:latin typeface="Tahoma"/>
                <a:cs typeface="Tahoma"/>
              </a:rPr>
              <a:t>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método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upper()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converte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todos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os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caracteres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minúsculos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string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caracteres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maiúsculos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os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retorna.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5740" y="5077967"/>
            <a:ext cx="3450336" cy="1106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2325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EXERCÍCIOS</a:t>
            </a:r>
            <a:r>
              <a:rPr spc="-220" dirty="0"/>
              <a:t> </a:t>
            </a:r>
            <a:r>
              <a:rPr spc="-290" dirty="0"/>
              <a:t>DE</a:t>
            </a:r>
            <a:r>
              <a:rPr spc="-204" dirty="0"/>
              <a:t> </a:t>
            </a:r>
            <a:r>
              <a:rPr spc="-170" dirty="0"/>
              <a:t>FIXAÇÃO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94663" y="1491741"/>
            <a:ext cx="10108565" cy="43484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27685" marR="252729" indent="-515620">
              <a:lnSpc>
                <a:spcPts val="23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Tahoma"/>
                <a:cs typeface="Tahoma"/>
              </a:rPr>
              <a:t>Construa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programa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Python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45" dirty="0">
                <a:latin typeface="Tahoma"/>
                <a:cs typeface="Tahoma"/>
              </a:rPr>
              <a:t>utilizando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comando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while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para </a:t>
            </a:r>
            <a:r>
              <a:rPr sz="2400" dirty="0">
                <a:latin typeface="Tahoma"/>
                <a:cs typeface="Tahoma"/>
              </a:rPr>
              <a:t>encontrar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todos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os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números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entre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1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100.</a:t>
            </a:r>
            <a:endParaRPr sz="2400">
              <a:latin typeface="Tahoma"/>
              <a:cs typeface="Tahoma"/>
            </a:endParaRPr>
          </a:p>
          <a:p>
            <a:pPr marL="527685" indent="-514984">
              <a:lnSpc>
                <a:spcPts val="2595"/>
              </a:lnSpc>
              <a:spcBef>
                <a:spcPts val="44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Tahoma"/>
                <a:cs typeface="Tahoma"/>
              </a:rPr>
              <a:t>Faça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programa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Python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(utilize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estrutura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while)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que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leia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  <a:p>
            <a:pPr marL="527685">
              <a:lnSpc>
                <a:spcPts val="2555"/>
              </a:lnSpc>
            </a:pPr>
            <a:r>
              <a:rPr sz="2400" dirty="0">
                <a:latin typeface="Tahoma"/>
                <a:cs typeface="Tahoma"/>
              </a:rPr>
              <a:t>valores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inteiros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e:</a:t>
            </a:r>
            <a:endParaRPr sz="2400">
              <a:latin typeface="Tahoma"/>
              <a:cs typeface="Tahoma"/>
            </a:endParaRPr>
          </a:p>
          <a:p>
            <a:pPr marL="697230" lvl="1" indent="-227329">
              <a:lnSpc>
                <a:spcPts val="281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ahoma"/>
                <a:cs typeface="Tahoma"/>
              </a:rPr>
              <a:t>Encontre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maior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valor</a:t>
            </a:r>
            <a:endParaRPr sz="2400">
              <a:latin typeface="Tahoma"/>
              <a:cs typeface="Tahoma"/>
            </a:endParaRPr>
          </a:p>
          <a:p>
            <a:pPr marL="697230" lvl="1" indent="-227329">
              <a:lnSpc>
                <a:spcPts val="280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ahoma"/>
                <a:cs typeface="Tahoma"/>
              </a:rPr>
              <a:t>Encontre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mostre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menor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valor</a:t>
            </a:r>
            <a:endParaRPr sz="2400">
              <a:latin typeface="Tahoma"/>
              <a:cs typeface="Tahoma"/>
            </a:endParaRPr>
          </a:p>
          <a:p>
            <a:pPr marL="697230" lvl="1" indent="-227329">
              <a:lnSpc>
                <a:spcPts val="284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spc="65" dirty="0">
                <a:latin typeface="Tahoma"/>
                <a:cs typeface="Tahoma"/>
              </a:rPr>
              <a:t>Calcule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mostre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média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dos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números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lidos</a:t>
            </a:r>
            <a:endParaRPr sz="2400">
              <a:latin typeface="Tahoma"/>
              <a:cs typeface="Tahoma"/>
            </a:endParaRPr>
          </a:p>
          <a:p>
            <a:pPr marL="527685" marR="5080" indent="-515620">
              <a:lnSpc>
                <a:spcPct val="80000"/>
              </a:lnSpc>
              <a:spcBef>
                <a:spcPts val="1010"/>
              </a:spcBef>
              <a:buAutoNum type="arabicPeriod" startAt="3"/>
              <a:tabLst>
                <a:tab pos="527685" algn="l"/>
              </a:tabLst>
            </a:pPr>
            <a:r>
              <a:rPr sz="2400" dirty="0">
                <a:latin typeface="Tahoma"/>
                <a:cs typeface="Tahoma"/>
              </a:rPr>
              <a:t>Faça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um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programa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linguagem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Python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45" dirty="0">
                <a:latin typeface="Tahoma"/>
                <a:cs typeface="Tahoma"/>
              </a:rPr>
              <a:t>utilizando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que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recebe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temperatura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24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cliente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imprima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mensagem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temperatura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normal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(menor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que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37,2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C)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ou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está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em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estado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febril </a:t>
            </a:r>
            <a:r>
              <a:rPr sz="2400" spc="-40" dirty="0">
                <a:latin typeface="Tahoma"/>
                <a:cs typeface="Tahoma"/>
              </a:rPr>
              <a:t>(37,3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285" dirty="0">
                <a:latin typeface="Tahoma"/>
                <a:cs typeface="Tahoma"/>
              </a:rPr>
              <a:t>C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38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285" dirty="0">
                <a:latin typeface="Tahoma"/>
                <a:cs typeface="Tahoma"/>
              </a:rPr>
              <a:t>C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220" dirty="0">
                <a:latin typeface="Tahoma"/>
                <a:cs typeface="Tahoma"/>
              </a:rPr>
              <a:t>)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ou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com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febre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(38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285" dirty="0">
                <a:latin typeface="Tahoma"/>
                <a:cs typeface="Tahoma"/>
              </a:rPr>
              <a:t>C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39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C)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com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febre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alta(acima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39 </a:t>
            </a:r>
            <a:r>
              <a:rPr sz="2400" spc="-20" dirty="0">
                <a:latin typeface="Tahoma"/>
                <a:cs typeface="Tahoma"/>
              </a:rPr>
              <a:t>C).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185" dirty="0">
                <a:latin typeface="Tahoma"/>
                <a:cs typeface="Tahoma"/>
              </a:rPr>
              <a:t>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final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mostre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quantidade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pessoas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analisadas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média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de </a:t>
            </a:r>
            <a:r>
              <a:rPr sz="2400" spc="-10" dirty="0">
                <a:latin typeface="Tahoma"/>
                <a:cs typeface="Tahoma"/>
              </a:rPr>
              <a:t>temperatura.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2325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EXERCÍCIOS</a:t>
            </a:r>
            <a:r>
              <a:rPr spc="-220" dirty="0"/>
              <a:t> </a:t>
            </a:r>
            <a:r>
              <a:rPr spc="-290" dirty="0"/>
              <a:t>DE</a:t>
            </a:r>
            <a:r>
              <a:rPr spc="-204" dirty="0"/>
              <a:t> </a:t>
            </a:r>
            <a:r>
              <a:rPr spc="-170" dirty="0"/>
              <a:t>FIXAÇÃO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25195" y="1489329"/>
            <a:ext cx="1067117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54965" algn="l"/>
              </a:tabLst>
            </a:pPr>
            <a:r>
              <a:rPr sz="2200" dirty="0">
                <a:latin typeface="Tahoma"/>
                <a:cs typeface="Tahoma"/>
              </a:rPr>
              <a:t>Ler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do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teclado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85" dirty="0">
                <a:latin typeface="Tahoma"/>
                <a:cs typeface="Tahoma"/>
              </a:rPr>
              <a:t>idade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sexo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de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215" dirty="0">
                <a:latin typeface="Tahoma"/>
                <a:cs typeface="Tahoma"/>
              </a:rPr>
              <a:t>N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pessoas,</a:t>
            </a:r>
            <a:r>
              <a:rPr sz="2200" spc="-1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calcule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imprima:</a:t>
            </a:r>
            <a:endParaRPr sz="2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spc="85" dirty="0">
                <a:latin typeface="Tahoma"/>
                <a:cs typeface="Tahoma"/>
              </a:rPr>
              <a:t>idade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média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das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mulheres</a:t>
            </a:r>
            <a:endParaRPr sz="2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spc="85" dirty="0">
                <a:latin typeface="Tahoma"/>
                <a:cs typeface="Tahoma"/>
              </a:rPr>
              <a:t>idade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média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85" dirty="0">
                <a:latin typeface="Tahoma"/>
                <a:cs typeface="Tahoma"/>
              </a:rPr>
              <a:t>dos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homens</a:t>
            </a:r>
            <a:endParaRPr sz="22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spc="90" dirty="0">
                <a:latin typeface="Tahoma"/>
                <a:cs typeface="Tahoma"/>
              </a:rPr>
              <a:t>idade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média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do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90" dirty="0">
                <a:latin typeface="Tahoma"/>
                <a:cs typeface="Tahoma"/>
              </a:rPr>
              <a:t>grupo</a:t>
            </a:r>
            <a:endParaRPr sz="2200">
              <a:latin typeface="Tahoma"/>
              <a:cs typeface="Tahoma"/>
            </a:endParaRPr>
          </a:p>
          <a:p>
            <a:pPr marL="354330" marR="751840" indent="-342265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sz="2200" dirty="0">
                <a:latin typeface="Tahoma"/>
                <a:cs typeface="Tahoma"/>
              </a:rPr>
              <a:t>Escreva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um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50" dirty="0">
                <a:latin typeface="Tahoma"/>
                <a:cs typeface="Tahoma"/>
              </a:rPr>
              <a:t>programa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que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mostre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todos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os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números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entre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5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100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que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são 	</a:t>
            </a:r>
            <a:r>
              <a:rPr sz="2200" dirty="0">
                <a:latin typeface="Tahoma"/>
                <a:cs typeface="Tahoma"/>
              </a:rPr>
              <a:t>divisíveis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por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35" dirty="0">
                <a:latin typeface="Tahoma"/>
                <a:cs typeface="Tahoma"/>
              </a:rPr>
              <a:t>7,</a:t>
            </a:r>
            <a:r>
              <a:rPr sz="2200" spc="-1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não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são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múltiplos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de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35" dirty="0">
                <a:latin typeface="Tahoma"/>
                <a:cs typeface="Tahoma"/>
              </a:rPr>
              <a:t>5.</a:t>
            </a:r>
            <a:r>
              <a:rPr sz="2200" spc="-140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Os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números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obtidos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devem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ser 	</a:t>
            </a:r>
            <a:r>
              <a:rPr sz="2200" dirty="0">
                <a:latin typeface="Tahoma"/>
                <a:cs typeface="Tahoma"/>
              </a:rPr>
              <a:t>impressos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em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sequência.</a:t>
            </a:r>
            <a:endParaRPr sz="2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sz="2200" dirty="0">
                <a:latin typeface="Tahoma"/>
                <a:cs typeface="Tahoma"/>
              </a:rPr>
              <a:t>Escreva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um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50" dirty="0">
                <a:latin typeface="Tahoma"/>
                <a:cs typeface="Tahoma"/>
              </a:rPr>
              <a:t>programa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em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Python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que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receba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uma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string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do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usuário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mostre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105" dirty="0">
                <a:latin typeface="Tahoma"/>
                <a:cs typeface="Tahoma"/>
              </a:rPr>
              <a:t>de</a:t>
            </a:r>
            <a:endParaRPr sz="2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40" dirty="0">
                <a:latin typeface="Tahoma"/>
                <a:cs typeface="Tahoma"/>
              </a:rPr>
              <a:t>trás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para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frente.</a:t>
            </a:r>
            <a:endParaRPr sz="2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AutoNum type="arabicPeriod" startAt="7"/>
              <a:tabLst>
                <a:tab pos="354965" algn="l"/>
              </a:tabLst>
            </a:pPr>
            <a:r>
              <a:rPr sz="2200" dirty="0">
                <a:latin typeface="Tahoma"/>
                <a:cs typeface="Tahoma"/>
              </a:rPr>
              <a:t>Escreva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um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spc="50" dirty="0">
                <a:latin typeface="Tahoma"/>
                <a:cs typeface="Tahoma"/>
              </a:rPr>
              <a:t>programa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em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Python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para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encontrar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o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fatorial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de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qualquer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número.</a:t>
            </a:r>
            <a:endParaRPr sz="2200">
              <a:latin typeface="Tahoma"/>
              <a:cs typeface="Tahoma"/>
            </a:endParaRPr>
          </a:p>
          <a:p>
            <a:pPr marL="354330" marR="5080" indent="-342265">
              <a:lnSpc>
                <a:spcPct val="100000"/>
              </a:lnSpc>
              <a:buAutoNum type="arabicPeriod" startAt="7"/>
              <a:tabLst>
                <a:tab pos="355600" algn="l"/>
              </a:tabLst>
            </a:pPr>
            <a:r>
              <a:rPr sz="2200" dirty="0">
                <a:latin typeface="Tahoma"/>
                <a:cs typeface="Tahoma"/>
              </a:rPr>
              <a:t>Faça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um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50" dirty="0">
                <a:latin typeface="Tahoma"/>
                <a:cs typeface="Tahoma"/>
              </a:rPr>
              <a:t>programa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que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leia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um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nome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de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usuário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sua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senha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não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aceite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a 	</a:t>
            </a:r>
            <a:r>
              <a:rPr sz="2200" dirty="0">
                <a:latin typeface="Tahoma"/>
                <a:cs typeface="Tahoma"/>
              </a:rPr>
              <a:t>senha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50" dirty="0">
                <a:latin typeface="Tahoma"/>
                <a:cs typeface="Tahoma"/>
              </a:rPr>
              <a:t>igual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ao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nome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do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usuário,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mostrando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uma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mensagem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de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erro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voltando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a 	</a:t>
            </a:r>
            <a:r>
              <a:rPr sz="2200" spc="80" dirty="0">
                <a:latin typeface="Tahoma"/>
                <a:cs typeface="Tahoma"/>
              </a:rPr>
              <a:t>pedir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as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informações.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404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DESAFIO</a:t>
            </a:r>
            <a:r>
              <a:rPr spc="-200" dirty="0"/>
              <a:t> </a:t>
            </a:r>
            <a:r>
              <a:rPr spc="-290" dirty="0"/>
              <a:t>BÔNUS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3655">
              <a:lnSpc>
                <a:spcPts val="3020"/>
              </a:lnSpc>
              <a:spcBef>
                <a:spcPts val="480"/>
              </a:spcBef>
            </a:pPr>
            <a:r>
              <a:rPr dirty="0"/>
              <a:t>Faça</a:t>
            </a:r>
            <a:r>
              <a:rPr spc="-130" dirty="0"/>
              <a:t> </a:t>
            </a:r>
            <a:r>
              <a:rPr spc="75" dirty="0"/>
              <a:t>um</a:t>
            </a:r>
            <a:r>
              <a:rPr spc="-130" dirty="0"/>
              <a:t> </a:t>
            </a:r>
            <a:r>
              <a:rPr spc="60" dirty="0"/>
              <a:t>programa</a:t>
            </a:r>
            <a:r>
              <a:rPr spc="-135" dirty="0"/>
              <a:t> </a:t>
            </a:r>
            <a:r>
              <a:rPr spc="120" dirty="0"/>
              <a:t>que</a:t>
            </a:r>
            <a:r>
              <a:rPr spc="-114" dirty="0"/>
              <a:t> </a:t>
            </a:r>
            <a:r>
              <a:rPr spc="45" dirty="0"/>
              <a:t>solicite</a:t>
            </a:r>
            <a:r>
              <a:rPr spc="-145" dirty="0"/>
              <a:t> </a:t>
            </a:r>
            <a:r>
              <a:rPr spc="75" dirty="0"/>
              <a:t>ao</a:t>
            </a:r>
            <a:r>
              <a:rPr spc="-145" dirty="0"/>
              <a:t> </a:t>
            </a:r>
            <a:r>
              <a:rPr dirty="0"/>
              <a:t>usuário</a:t>
            </a:r>
            <a:r>
              <a:rPr spc="-135" dirty="0"/>
              <a:t> </a:t>
            </a:r>
            <a:r>
              <a:rPr spc="75" dirty="0"/>
              <a:t>um</a:t>
            </a:r>
            <a:r>
              <a:rPr spc="-130" dirty="0"/>
              <a:t> </a:t>
            </a:r>
            <a:r>
              <a:rPr spc="55" dirty="0"/>
              <a:t>número</a:t>
            </a:r>
            <a:r>
              <a:rPr spc="-135" dirty="0"/>
              <a:t> </a:t>
            </a:r>
            <a:r>
              <a:rPr spc="120" dirty="0"/>
              <a:t>que</a:t>
            </a:r>
            <a:r>
              <a:rPr spc="-114" dirty="0"/>
              <a:t> </a:t>
            </a:r>
            <a:r>
              <a:rPr spc="55" dirty="0"/>
              <a:t>ele </a:t>
            </a:r>
            <a:r>
              <a:rPr spc="50" dirty="0"/>
              <a:t>queira</a:t>
            </a:r>
            <a:r>
              <a:rPr spc="-114" dirty="0"/>
              <a:t> </a:t>
            </a:r>
            <a:r>
              <a:rPr dirty="0"/>
              <a:t>treinar</a:t>
            </a:r>
            <a:r>
              <a:rPr spc="-135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dirty="0"/>
              <a:t>tabuada.</a:t>
            </a:r>
            <a:r>
              <a:rPr spc="-265" dirty="0"/>
              <a:t> </a:t>
            </a:r>
            <a:r>
              <a:rPr spc="65" dirty="0"/>
              <a:t>Você</a:t>
            </a:r>
            <a:r>
              <a:rPr spc="-120" dirty="0"/>
              <a:t> </a:t>
            </a:r>
            <a:r>
              <a:rPr spc="-10" dirty="0"/>
              <a:t>irá</a:t>
            </a:r>
            <a:r>
              <a:rPr spc="-140" dirty="0"/>
              <a:t> </a:t>
            </a:r>
            <a:r>
              <a:rPr dirty="0"/>
              <a:t>solicitar</a:t>
            </a:r>
            <a:r>
              <a:rPr spc="-135" dirty="0"/>
              <a:t> </a:t>
            </a:r>
            <a:r>
              <a:rPr spc="75" dirty="0"/>
              <a:t>ao</a:t>
            </a:r>
            <a:r>
              <a:rPr spc="-135" dirty="0"/>
              <a:t> </a:t>
            </a:r>
            <a:r>
              <a:rPr spc="85" dirty="0"/>
              <a:t>mesmo</a:t>
            </a:r>
            <a:r>
              <a:rPr spc="-120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resposta </a:t>
            </a:r>
            <a:r>
              <a:rPr spc="195" dirty="0"/>
              <a:t>do</a:t>
            </a:r>
            <a:r>
              <a:rPr spc="-170" dirty="0"/>
              <a:t> </a:t>
            </a:r>
            <a:r>
              <a:rPr spc="65" dirty="0"/>
              <a:t>cálculo</a:t>
            </a:r>
            <a:r>
              <a:rPr spc="-140" dirty="0"/>
              <a:t> </a:t>
            </a:r>
            <a:r>
              <a:rPr spc="195" dirty="0"/>
              <a:t>do</a:t>
            </a:r>
            <a:r>
              <a:rPr spc="-165" dirty="0"/>
              <a:t> </a:t>
            </a:r>
            <a:r>
              <a:rPr spc="55" dirty="0"/>
              <a:t>número</a:t>
            </a:r>
            <a:r>
              <a:rPr spc="-155" dirty="0"/>
              <a:t> </a:t>
            </a:r>
            <a:r>
              <a:rPr spc="65" dirty="0"/>
              <a:t>informado</a:t>
            </a:r>
            <a:r>
              <a:rPr spc="-165" dirty="0"/>
              <a:t> </a:t>
            </a:r>
            <a:r>
              <a:rPr spc="80" dirty="0"/>
              <a:t>multiplicado</a:t>
            </a:r>
            <a:r>
              <a:rPr spc="-155" dirty="0"/>
              <a:t> </a:t>
            </a:r>
            <a:r>
              <a:rPr spc="105" dirty="0"/>
              <a:t>por</a:t>
            </a:r>
            <a:r>
              <a:rPr spc="-150" dirty="0"/>
              <a:t> </a:t>
            </a:r>
            <a:r>
              <a:rPr spc="-45" dirty="0"/>
              <a:t>1,</a:t>
            </a:r>
            <a:r>
              <a:rPr spc="-240" dirty="0"/>
              <a:t> </a:t>
            </a:r>
            <a:r>
              <a:rPr spc="75" dirty="0"/>
              <a:t>2</a:t>
            </a:r>
            <a:r>
              <a:rPr spc="-155" dirty="0"/>
              <a:t> </a:t>
            </a:r>
            <a:r>
              <a:rPr dirty="0"/>
              <a:t>até</a:t>
            </a:r>
            <a:r>
              <a:rPr spc="-170" dirty="0"/>
              <a:t> </a:t>
            </a:r>
            <a:r>
              <a:rPr spc="-25" dirty="0"/>
              <a:t>10.</a:t>
            </a:r>
          </a:p>
          <a:p>
            <a:pPr marL="12700" marR="5080">
              <a:lnSpc>
                <a:spcPts val="3020"/>
              </a:lnSpc>
              <a:spcBef>
                <a:spcPts val="15"/>
              </a:spcBef>
            </a:pPr>
            <a:r>
              <a:rPr spc="250" dirty="0"/>
              <a:t>A</a:t>
            </a:r>
            <a:r>
              <a:rPr spc="-150" dirty="0"/>
              <a:t> </a:t>
            </a:r>
            <a:r>
              <a:rPr spc="70" dirty="0"/>
              <a:t>cada</a:t>
            </a:r>
            <a:r>
              <a:rPr spc="-110" dirty="0"/>
              <a:t> </a:t>
            </a:r>
            <a:r>
              <a:rPr dirty="0"/>
              <a:t>resposta</a:t>
            </a:r>
            <a:r>
              <a:rPr spc="-100" dirty="0"/>
              <a:t> </a:t>
            </a:r>
            <a:r>
              <a:rPr spc="70" dirty="0"/>
              <a:t>você</a:t>
            </a:r>
            <a:r>
              <a:rPr spc="-85" dirty="0"/>
              <a:t> </a:t>
            </a:r>
            <a:r>
              <a:rPr dirty="0"/>
              <a:t>deverá</a:t>
            </a:r>
            <a:r>
              <a:rPr spc="-95" dirty="0"/>
              <a:t> </a:t>
            </a:r>
            <a:r>
              <a:rPr dirty="0"/>
              <a:t>validar</a:t>
            </a:r>
            <a:r>
              <a:rPr spc="-100" dirty="0"/>
              <a:t> </a:t>
            </a:r>
            <a:r>
              <a:rPr spc="100" dirty="0"/>
              <a:t>e</a:t>
            </a:r>
            <a:r>
              <a:rPr spc="-110" dirty="0"/>
              <a:t> </a:t>
            </a:r>
            <a:r>
              <a:rPr spc="55" dirty="0"/>
              <a:t>imprimir</a:t>
            </a:r>
            <a:r>
              <a:rPr spc="-114" dirty="0"/>
              <a:t> </a:t>
            </a:r>
            <a:r>
              <a:rPr spc="50" dirty="0"/>
              <a:t>:”CORRETO”</a:t>
            </a:r>
            <a:r>
              <a:rPr spc="-145" dirty="0"/>
              <a:t> </a:t>
            </a:r>
            <a:r>
              <a:rPr spc="75" dirty="0"/>
              <a:t>ou </a:t>
            </a:r>
            <a:r>
              <a:rPr spc="140" dirty="0"/>
              <a:t>“QUE</a:t>
            </a:r>
            <a:r>
              <a:rPr spc="-180" dirty="0"/>
              <a:t> </a:t>
            </a:r>
            <a:r>
              <a:rPr spc="105" dirty="0"/>
              <a:t>PENA,</a:t>
            </a:r>
            <a:r>
              <a:rPr spc="-340" dirty="0"/>
              <a:t> </a:t>
            </a:r>
            <a:r>
              <a:rPr spc="204" dirty="0"/>
              <a:t>VOCÊ</a:t>
            </a:r>
            <a:r>
              <a:rPr spc="-180" dirty="0"/>
              <a:t> </a:t>
            </a:r>
            <a:r>
              <a:rPr spc="50" dirty="0"/>
              <a:t>ERROU,</a:t>
            </a:r>
            <a:r>
              <a:rPr spc="-285" dirty="0"/>
              <a:t> </a:t>
            </a:r>
            <a:r>
              <a:rPr spc="409" dirty="0"/>
              <a:t>O</a:t>
            </a:r>
            <a:r>
              <a:rPr spc="-215" dirty="0"/>
              <a:t> </a:t>
            </a:r>
            <a:r>
              <a:rPr spc="105" dirty="0"/>
              <a:t>VALOR</a:t>
            </a:r>
            <a:r>
              <a:rPr spc="-200" dirty="0"/>
              <a:t> </a:t>
            </a:r>
            <a:r>
              <a:rPr spc="125" dirty="0"/>
              <a:t>CORRETO</a:t>
            </a:r>
            <a:r>
              <a:rPr spc="-190" dirty="0"/>
              <a:t> </a:t>
            </a:r>
            <a:r>
              <a:rPr spc="60" dirty="0"/>
              <a:t>É</a:t>
            </a:r>
            <a:r>
              <a:rPr spc="-200" dirty="0"/>
              <a:t> </a:t>
            </a:r>
            <a:r>
              <a:rPr spc="130" dirty="0"/>
              <a:t>X</a:t>
            </a:r>
            <a:r>
              <a:rPr spc="-204" dirty="0"/>
              <a:t> </a:t>
            </a:r>
            <a:r>
              <a:rPr spc="-235" dirty="0"/>
              <a:t>“,</a:t>
            </a:r>
            <a:r>
              <a:rPr spc="-215" dirty="0"/>
              <a:t> </a:t>
            </a:r>
            <a:r>
              <a:rPr spc="105" dirty="0"/>
              <a:t>no</a:t>
            </a:r>
            <a:r>
              <a:rPr spc="-150" dirty="0"/>
              <a:t> </a:t>
            </a:r>
            <a:r>
              <a:rPr spc="-10" dirty="0"/>
              <a:t>lugar</a:t>
            </a:r>
          </a:p>
          <a:p>
            <a:pPr marL="12700">
              <a:lnSpc>
                <a:spcPts val="2815"/>
              </a:lnSpc>
            </a:pPr>
            <a:r>
              <a:rPr spc="165" dirty="0"/>
              <a:t>de</a:t>
            </a:r>
            <a:r>
              <a:rPr spc="-120" dirty="0"/>
              <a:t> </a:t>
            </a:r>
            <a:r>
              <a:rPr dirty="0"/>
              <a:t>”X“</a:t>
            </a:r>
            <a:r>
              <a:rPr spc="-135" dirty="0"/>
              <a:t> </a:t>
            </a:r>
            <a:r>
              <a:rPr spc="114" dirty="0"/>
              <a:t>coloque</a:t>
            </a:r>
            <a:r>
              <a:rPr spc="-114" dirty="0"/>
              <a:t> </a:t>
            </a:r>
            <a:r>
              <a:rPr spc="165" dirty="0"/>
              <a:t>o</a:t>
            </a:r>
            <a:r>
              <a:rPr spc="-135" dirty="0"/>
              <a:t> </a:t>
            </a:r>
            <a:r>
              <a:rPr dirty="0"/>
              <a:t>valor</a:t>
            </a:r>
            <a:r>
              <a:rPr spc="-120" dirty="0"/>
              <a:t> </a:t>
            </a:r>
            <a:r>
              <a:rPr dirty="0"/>
              <a:t>correto</a:t>
            </a:r>
            <a:r>
              <a:rPr spc="-175" dirty="0"/>
              <a:t> </a:t>
            </a:r>
            <a:r>
              <a:rPr spc="204" dirty="0"/>
              <a:t>Ao</a:t>
            </a:r>
            <a:r>
              <a:rPr spc="-120" dirty="0"/>
              <a:t> </a:t>
            </a:r>
            <a:r>
              <a:rPr dirty="0"/>
              <a:t>final</a:t>
            </a:r>
            <a:r>
              <a:rPr spc="-135" dirty="0"/>
              <a:t> </a:t>
            </a:r>
            <a:r>
              <a:rPr spc="70" dirty="0"/>
              <a:t>imprima</a:t>
            </a:r>
            <a:r>
              <a:rPr spc="-130" dirty="0"/>
              <a:t> </a:t>
            </a:r>
            <a:r>
              <a:rPr spc="-60" dirty="0"/>
              <a:t>“Total</a:t>
            </a:r>
            <a:r>
              <a:rPr spc="-160" dirty="0"/>
              <a:t> </a:t>
            </a:r>
            <a:r>
              <a:rPr spc="140" dirty="0"/>
              <a:t>de</a:t>
            </a:r>
          </a:p>
          <a:p>
            <a:pPr marL="12700" marR="535940">
              <a:lnSpc>
                <a:spcPts val="3020"/>
              </a:lnSpc>
              <a:spcBef>
                <a:spcPts val="215"/>
              </a:spcBef>
            </a:pPr>
            <a:r>
              <a:rPr dirty="0"/>
              <a:t>acertos:</a:t>
            </a:r>
            <a:r>
              <a:rPr spc="-165" dirty="0"/>
              <a:t> </a:t>
            </a:r>
            <a:r>
              <a:rPr spc="-95" dirty="0"/>
              <a:t>y”</a:t>
            </a:r>
            <a:r>
              <a:rPr spc="-155" dirty="0"/>
              <a:t> </a:t>
            </a:r>
            <a:r>
              <a:rPr spc="100" dirty="0"/>
              <a:t>e</a:t>
            </a:r>
            <a:r>
              <a:rPr spc="-135" dirty="0"/>
              <a:t> </a:t>
            </a:r>
            <a:r>
              <a:rPr spc="-45" dirty="0"/>
              <a:t>“Total</a:t>
            </a:r>
            <a:r>
              <a:rPr spc="-170" dirty="0"/>
              <a:t> </a:t>
            </a:r>
            <a:r>
              <a:rPr spc="165" dirty="0"/>
              <a:t>de</a:t>
            </a:r>
            <a:r>
              <a:rPr spc="-135" dirty="0"/>
              <a:t> </a:t>
            </a:r>
            <a:r>
              <a:rPr dirty="0"/>
              <a:t>erros</a:t>
            </a:r>
            <a:r>
              <a:rPr spc="-150" dirty="0"/>
              <a:t> </a:t>
            </a:r>
            <a:r>
              <a:rPr spc="-200" dirty="0"/>
              <a:t>z”,</a:t>
            </a:r>
            <a:r>
              <a:rPr spc="-245" dirty="0"/>
              <a:t> </a:t>
            </a:r>
            <a:r>
              <a:rPr spc="130" dirty="0"/>
              <a:t>onde</a:t>
            </a:r>
            <a:r>
              <a:rPr spc="-135" dirty="0"/>
              <a:t> </a:t>
            </a:r>
            <a:r>
              <a:rPr spc="-85" dirty="0"/>
              <a:t>“y“</a:t>
            </a:r>
            <a:r>
              <a:rPr spc="-155" dirty="0"/>
              <a:t> </a:t>
            </a:r>
            <a:r>
              <a:rPr dirty="0"/>
              <a:t>deverá</a:t>
            </a:r>
            <a:r>
              <a:rPr spc="-114" dirty="0"/>
              <a:t> </a:t>
            </a:r>
            <a:r>
              <a:rPr dirty="0"/>
              <a:t>ser</a:t>
            </a:r>
            <a:r>
              <a:rPr spc="-135" dirty="0"/>
              <a:t> </a:t>
            </a:r>
            <a:r>
              <a:rPr spc="165" dirty="0"/>
              <a:t>o</a:t>
            </a:r>
            <a:r>
              <a:rPr spc="-140" dirty="0"/>
              <a:t> </a:t>
            </a:r>
            <a:r>
              <a:rPr dirty="0"/>
              <a:t>total</a:t>
            </a:r>
            <a:r>
              <a:rPr spc="-135" dirty="0"/>
              <a:t> </a:t>
            </a:r>
            <a:r>
              <a:rPr spc="125" dirty="0"/>
              <a:t>de </a:t>
            </a:r>
            <a:r>
              <a:rPr dirty="0"/>
              <a:t>acertos</a:t>
            </a:r>
            <a:r>
              <a:rPr spc="-120" dirty="0"/>
              <a:t> </a:t>
            </a:r>
            <a:r>
              <a:rPr spc="100" dirty="0"/>
              <a:t>e</a:t>
            </a:r>
            <a:r>
              <a:rPr spc="-125" dirty="0"/>
              <a:t> </a:t>
            </a:r>
            <a:r>
              <a:rPr spc="-65" dirty="0"/>
              <a:t>“z“</a:t>
            </a:r>
            <a:r>
              <a:rPr spc="-135" dirty="0"/>
              <a:t> </a:t>
            </a:r>
            <a:r>
              <a:rPr spc="165" dirty="0"/>
              <a:t>o</a:t>
            </a:r>
            <a:r>
              <a:rPr spc="-135" dirty="0"/>
              <a:t> </a:t>
            </a:r>
            <a:r>
              <a:rPr dirty="0"/>
              <a:t>total</a:t>
            </a:r>
            <a:r>
              <a:rPr spc="-135" dirty="0"/>
              <a:t> </a:t>
            </a:r>
            <a:r>
              <a:rPr spc="160" dirty="0"/>
              <a:t>de</a:t>
            </a:r>
            <a:r>
              <a:rPr spc="-125" dirty="0"/>
              <a:t> </a:t>
            </a:r>
            <a:r>
              <a:rPr spc="-10" dirty="0"/>
              <a:t>erros.</a:t>
            </a:r>
            <a:r>
              <a:rPr spc="-260" dirty="0"/>
              <a:t> </a:t>
            </a:r>
            <a:r>
              <a:rPr spc="204" dirty="0"/>
              <a:t>Ao</a:t>
            </a:r>
            <a:r>
              <a:rPr spc="-130" dirty="0"/>
              <a:t> </a:t>
            </a:r>
            <a:r>
              <a:rPr dirty="0"/>
              <a:t>final</a:t>
            </a:r>
            <a:r>
              <a:rPr spc="-135" dirty="0"/>
              <a:t> </a:t>
            </a:r>
            <a:r>
              <a:rPr spc="100" dirty="0"/>
              <a:t>da</a:t>
            </a:r>
            <a:r>
              <a:rPr spc="-135" dirty="0"/>
              <a:t> </a:t>
            </a:r>
            <a:r>
              <a:rPr spc="55" dirty="0"/>
              <a:t>sequencia</a:t>
            </a:r>
            <a:r>
              <a:rPr spc="-85" dirty="0"/>
              <a:t> </a:t>
            </a:r>
            <a:r>
              <a:rPr dirty="0"/>
              <a:t>deve-</a:t>
            </a:r>
            <a:r>
              <a:rPr spc="-25" dirty="0"/>
              <a:t>se </a:t>
            </a:r>
            <a:r>
              <a:rPr dirty="0"/>
              <a:t>perguntar</a:t>
            </a:r>
            <a:r>
              <a:rPr spc="25" dirty="0"/>
              <a:t> </a:t>
            </a:r>
            <a:r>
              <a:rPr dirty="0"/>
              <a:t>se</a:t>
            </a:r>
            <a:r>
              <a:rPr spc="5" dirty="0"/>
              <a:t> </a:t>
            </a:r>
            <a:r>
              <a:rPr dirty="0"/>
              <a:t>deseja</a:t>
            </a:r>
            <a:r>
              <a:rPr spc="15" dirty="0"/>
              <a:t> </a:t>
            </a:r>
            <a:r>
              <a:rPr spc="70" dirty="0"/>
              <a:t>começar</a:t>
            </a:r>
            <a:r>
              <a:rPr spc="-10" dirty="0"/>
              <a:t> </a:t>
            </a:r>
            <a:r>
              <a:rPr spc="55" dirty="0"/>
              <a:t>denovo.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 Black</vt:lpstr>
      <vt:lpstr>Arial MT</vt:lpstr>
      <vt:lpstr>Tahoma</vt:lpstr>
      <vt:lpstr>Office Theme</vt:lpstr>
      <vt:lpstr>DESAFIO</vt:lpstr>
      <vt:lpstr>EXERCÍCIOS DE FIXAÇÃO</vt:lpstr>
      <vt:lpstr>EXERCÍCIOS DE FIXAÇÃO</vt:lpstr>
      <vt:lpstr>DESAFIO BÔNUS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1</cp:revision>
  <dcterms:created xsi:type="dcterms:W3CDTF">2023-12-01T18:25:07Z</dcterms:created>
  <dcterms:modified xsi:type="dcterms:W3CDTF">2023-12-28T12:52:43Z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  <property fmtid="{D5CDD505-2E9C-101B-9397-08002B2CF9AE}" pid="5" name="Producer">
    <vt:lpwstr>Microsoft® PowerPoint® 2019</vt:lpwstr>
  </property>
</Properties>
</file>