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712DB-076B-4549-9A5C-C971691B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EB5EB-3633-470C-9677-5F9155E5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F6FBF-75AF-4654-B8E2-53CBADB9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DA222-32ED-47BB-A775-3000ACF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71DD1-20CF-4FD1-9406-CEE78180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58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3C5A-31F5-4093-AA11-BEB2AB6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355B38-0C85-4A73-AB20-A247FE49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CE962-B949-424F-8F39-54C2BACF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EF378-CBB3-4BB4-92CD-BD2A91F3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CAE69-792C-4AFC-B8DA-161A34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5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1A602-F635-4581-897E-57BBCEA2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F16941-2374-4AD6-B537-5577720F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E9A73E-81B3-43CD-AF9D-9F78AC3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9E82C-67E5-4AA1-9681-DBBA0223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D54FA-FADE-4157-AE7A-7C027612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7B6CE-EB13-4E90-9EBA-CB8CB048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A93C4-C630-4A8D-AD83-A93768C6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DD63C-B741-4D5E-AF18-9E8F789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B2A57-F6AB-44F1-BA44-A3FFB024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A1B1E-C26E-472F-920D-02FF21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F0D7-AC3B-49FD-BFF7-5492A11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C8A2D-7ACB-4BBE-9184-5145A7B0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66C61-BA67-424D-A0B4-CBB85DE3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EF516-C9ED-4CA4-9C15-33D5C688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D8DFE-9351-4344-A680-D19B78EF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53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08735-6B3D-4C82-A147-D646D2F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75007-75E4-44D9-BB6B-51B018C5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F9B2B8-E646-41EE-BB65-65D16C3D9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350C82-C9E3-4734-8077-8133DCC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D6C0C-F535-4430-96B1-2FD6D6C9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87029-BD85-4874-869F-4E150C7F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1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589CD-BA5E-44FB-B900-2F5D83DB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9DAE0-2A71-4029-A7AB-25529FFF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BB5CAF-1E75-4D98-8EFF-82186015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933B84-19BD-4C3B-BC0F-AA4A62BC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616F44-798C-4DB2-B183-56F1044E5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7096DE-D5C0-4FFA-88C4-660F9F18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8FA177-AD10-43C5-B627-49B31C0A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E3E20E-AFFC-4156-8711-F7249EAD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AFEFB-DDAA-4F38-9AF6-4A6C96B5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F08EAD-9CA1-497A-8525-3F590991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C7E8D6-A84D-4DE4-A440-6703A271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7B2E9-AD14-44CF-8272-9C9D4630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204960-DACA-4A89-AA1B-9946D0BD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94CA8-92D0-4DD5-8C8A-2857D61A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30309C-FBB8-4ACA-B6DD-23C36FD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808F-DEE5-4FB1-B18C-5B71CB6E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B531D-50CE-412C-91F2-27111E0A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BF4506-76AC-4DC7-92C8-8158752E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FADB04-37F1-404F-A2B4-AFBDF559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56B06-1351-4CCD-BE2F-34138E28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32E7A-D035-434B-BC32-F6AA373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80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857B-8409-481C-9A8F-FA5C15E3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C4AA5-2366-4918-AE09-E6CB3FC9D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505E7A-70BB-4B4D-9BA0-7CC528D2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49DDF-CB45-4FBB-985C-F633AD5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0B2EC-77AA-4474-9991-6450846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30C2A6-DB54-4AB0-99E7-42138FB1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AFB4FD-0777-4950-BBE1-4B78F522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832C8-D1C8-4D26-8D58-50BE7784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1FDB-A18C-4CAB-BD87-BBA294706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A8F0-9F9E-4D48-B0D9-54E38C601A83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8FE3B-E5B0-4272-AA43-6CDEA4CBD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DE771-DE7D-4D5F-89F8-87009286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1B89-2B23-430D-BF87-18D1DBD5E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65FBAE-B70B-4499-8D5A-1E8E0F97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523962-BBE5-4BD2-AE84-98BCD8D1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5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A37246-A071-4A7C-B28C-BC5D2C83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2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</cp:revision>
  <dcterms:created xsi:type="dcterms:W3CDTF">2023-12-21T11:50:00Z</dcterms:created>
  <dcterms:modified xsi:type="dcterms:W3CDTF">2023-12-21T11:51:07Z</dcterms:modified>
</cp:coreProperties>
</file>