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065775"/>
            <a:ext cx="247776" cy="85343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bg object 1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4832095"/>
            <a:ext cx="100583" cy="6908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bg 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bg 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9220" y="4809743"/>
            <a:ext cx="81153" cy="65531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bg object 1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29" name="bg object 129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bg 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bg object 1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6" name="bg object 176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bg object 1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bg object 1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6" name="bg object 196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bg object 2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1" name="bg object 201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bg object 2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1476" y="4894198"/>
            <a:ext cx="213537" cy="83184"/>
          </a:xfrm>
          <a:prstGeom prst="rect">
            <a:avLst/>
          </a:prstGeom>
        </p:spPr>
      </p:pic>
      <p:sp>
        <p:nvSpPr>
          <p:cNvPr id="204" name="bg object 204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3600" y="2133600"/>
            <a:ext cx="4953000" cy="1080296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lang="pt-BR" sz="2800" b="1" spc="-5" dirty="0">
                <a:latin typeface="Nirmala UI"/>
                <a:cs typeface="Nirmala UI"/>
              </a:rPr>
              <a:t>CRIANDO UM REPOSITORIO COM O GITHUB</a:t>
            </a:r>
            <a:endParaRPr sz="2800" dirty="0">
              <a:latin typeface="Nirmala UI"/>
              <a:cs typeface="Nirmala UI"/>
            </a:endParaRPr>
          </a:p>
        </p:txBody>
      </p:sp>
      <p:sp>
        <p:nvSpPr>
          <p:cNvPr id="4" name="AutoShape 2" descr="Javascript [40 Horas] - Curso em Vídeo"/>
          <p:cNvSpPr>
            <a:spLocks noChangeAspect="1" noChangeArrowheads="1"/>
          </p:cNvSpPr>
          <p:nvPr/>
        </p:nvSpPr>
        <p:spPr bwMode="auto">
          <a:xfrm>
            <a:off x="-341629" y="-4893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CF5136-855E-4EA0-A576-09BA3F4A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38" y="3429000"/>
            <a:ext cx="1213962" cy="12139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5612BF-BBA5-482D-BA04-69EBDE53F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4" y="3424382"/>
            <a:ext cx="1213962" cy="12139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0698C8-4EC5-4018-9CFF-BE7AD6A7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49" y="1912813"/>
            <a:ext cx="9784102" cy="459108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DC6A35-38F0-4D81-B50F-A2BBFDCC9CFA}"/>
              </a:ext>
            </a:extLst>
          </p:cNvPr>
          <p:cNvCxnSpPr>
            <a:cxnSpLocks/>
          </p:cNvCxnSpPr>
          <p:nvPr/>
        </p:nvCxnSpPr>
        <p:spPr>
          <a:xfrm flipH="1">
            <a:off x="2438400" y="4495800"/>
            <a:ext cx="853451" cy="1295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528848"/>
            <a:ext cx="8343900" cy="1169551"/>
          </a:xfrm>
        </p:spPr>
        <p:txBody>
          <a:bodyPr/>
          <a:lstStyle/>
          <a:p>
            <a:pPr algn="ctr"/>
            <a:r>
              <a:rPr lang="pt-BR" dirty="0"/>
              <a:t>COLOCANDO O PROJETO NO GITHUB PAGES</a:t>
            </a:r>
          </a:p>
        </p:txBody>
      </p:sp>
    </p:spTree>
    <p:extLst>
      <p:ext uri="{BB962C8B-B14F-4D97-AF65-F5344CB8AC3E}">
        <p14:creationId xmlns:p14="http://schemas.microsoft.com/office/powerpoint/2010/main" val="35253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330462-35E9-4AC3-80BD-691CFD59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5" y="2133600"/>
            <a:ext cx="9836849" cy="413747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DC6A35-38F0-4D81-B50F-A2BBFDCC9CFA}"/>
              </a:ext>
            </a:extLst>
          </p:cNvPr>
          <p:cNvCxnSpPr>
            <a:cxnSpLocks/>
          </p:cNvCxnSpPr>
          <p:nvPr/>
        </p:nvCxnSpPr>
        <p:spPr>
          <a:xfrm flipH="1">
            <a:off x="4267200" y="3657600"/>
            <a:ext cx="853451" cy="1295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528848"/>
            <a:ext cx="8343900" cy="1169551"/>
          </a:xfrm>
        </p:spPr>
        <p:txBody>
          <a:bodyPr/>
          <a:lstStyle/>
          <a:p>
            <a:pPr algn="ctr"/>
            <a:r>
              <a:rPr lang="pt-BR" dirty="0"/>
              <a:t>COLOCANDO O PROJETO NO GITHUB PAGES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A51FC8-CB15-4322-A666-68F66511FACD}"/>
              </a:ext>
            </a:extLst>
          </p:cNvPr>
          <p:cNvSpPr txBox="1"/>
          <p:nvPr/>
        </p:nvSpPr>
        <p:spPr>
          <a:xfrm>
            <a:off x="5911268" y="3581400"/>
            <a:ext cx="388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Mude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none</a:t>
            </a:r>
            <a:r>
              <a:rPr lang="pt-BR" dirty="0"/>
              <a:t> para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pt-BR" dirty="0"/>
              <a:t> e de um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save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885791-A9D4-46ED-B412-A3D731AE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30727"/>
            <a:ext cx="9525000" cy="390535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DC6A35-38F0-4D81-B50F-A2BBFDCC9CFA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3697603"/>
            <a:ext cx="1219199" cy="1371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361204"/>
            <a:ext cx="8343900" cy="1169551"/>
          </a:xfrm>
        </p:spPr>
        <p:txBody>
          <a:bodyPr/>
          <a:lstStyle/>
          <a:p>
            <a:pPr algn="ctr"/>
            <a:r>
              <a:rPr lang="pt-BR" dirty="0"/>
              <a:t>COLOCANDO O PROJETO NO GITHUB PAGES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8D6707-A07E-4689-9F87-0A57656DCF00}"/>
              </a:ext>
            </a:extLst>
          </p:cNvPr>
          <p:cNvSpPr txBox="1"/>
          <p:nvPr/>
        </p:nvSpPr>
        <p:spPr>
          <a:xfrm>
            <a:off x="3892897" y="1794861"/>
            <a:ext cx="35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 aqui está o link da </a:t>
            </a:r>
            <a:r>
              <a:rPr lang="pt-BR"/>
              <a:t>sua página </a:t>
            </a:r>
            <a:r>
              <a:rPr lang="pt-BR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10837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457200"/>
            <a:ext cx="6781800" cy="1169551"/>
          </a:xfrm>
        </p:spPr>
        <p:txBody>
          <a:bodyPr/>
          <a:lstStyle/>
          <a:p>
            <a:pPr algn="ctr"/>
            <a:r>
              <a:rPr lang="pt-BR" dirty="0"/>
              <a:t>CRIANDO UM REPOSITÓRIO NO GIT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702F7F-84B3-48AE-A5B2-12C051E4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88" y="2198132"/>
            <a:ext cx="6248623" cy="430201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F0FB735-D87E-4D9F-9E59-A69C9486B64E}"/>
              </a:ext>
            </a:extLst>
          </p:cNvPr>
          <p:cNvCxnSpPr>
            <a:cxnSpLocks/>
          </p:cNvCxnSpPr>
          <p:nvPr/>
        </p:nvCxnSpPr>
        <p:spPr>
          <a:xfrm flipH="1" flipV="1">
            <a:off x="7808578" y="4659869"/>
            <a:ext cx="53340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BBDD1B-1034-4C04-A6EB-F83B0FFB8CCB}"/>
              </a:ext>
            </a:extLst>
          </p:cNvPr>
          <p:cNvSpPr txBox="1"/>
          <p:nvPr/>
        </p:nvSpPr>
        <p:spPr>
          <a:xfrm>
            <a:off x="4650314" y="1727775"/>
            <a:ext cx="28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um repositório Local</a:t>
            </a:r>
          </a:p>
        </p:txBody>
      </p:sp>
    </p:spTree>
    <p:extLst>
      <p:ext uri="{BB962C8B-B14F-4D97-AF65-F5344CB8AC3E}">
        <p14:creationId xmlns:p14="http://schemas.microsoft.com/office/powerpoint/2010/main" val="172993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609017-918A-49EF-B0BA-319C1BA8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26751"/>
            <a:ext cx="3724795" cy="4534533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457200"/>
            <a:ext cx="6781800" cy="1169551"/>
          </a:xfrm>
        </p:spPr>
        <p:txBody>
          <a:bodyPr/>
          <a:lstStyle/>
          <a:p>
            <a:pPr algn="ctr"/>
            <a:r>
              <a:rPr lang="pt-BR" dirty="0"/>
              <a:t>CRIANDO UM REPOSITÓRIO NO GITHUB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F0FB735-D87E-4D9F-9E59-A69C9486B64E}"/>
              </a:ext>
            </a:extLst>
          </p:cNvPr>
          <p:cNvCxnSpPr>
            <a:cxnSpLocks/>
          </p:cNvCxnSpPr>
          <p:nvPr/>
        </p:nvCxnSpPr>
        <p:spPr>
          <a:xfrm flipH="1">
            <a:off x="3581400" y="4724400"/>
            <a:ext cx="1219200" cy="1143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2B4914D-3BC9-44BD-8EE5-FBA3374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86000"/>
            <a:ext cx="5084876" cy="3506083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F9824C8-1442-4B44-A230-45EB07657B65}"/>
              </a:ext>
            </a:extLst>
          </p:cNvPr>
          <p:cNvCxnSpPr>
            <a:cxnSpLocks/>
          </p:cNvCxnSpPr>
          <p:nvPr/>
        </p:nvCxnSpPr>
        <p:spPr>
          <a:xfrm flipH="1">
            <a:off x="10439400" y="2286000"/>
            <a:ext cx="99060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FDB80C-6567-46FD-9CE0-1C51A815EDE5}"/>
              </a:ext>
            </a:extLst>
          </p:cNvPr>
          <p:cNvSpPr txBox="1"/>
          <p:nvPr/>
        </p:nvSpPr>
        <p:spPr>
          <a:xfrm>
            <a:off x="5856644" y="1771709"/>
            <a:ext cx="571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Subindo o Repositório Local para o Repositório em nuvem  </a:t>
            </a:r>
          </a:p>
        </p:txBody>
      </p:sp>
    </p:spTree>
    <p:extLst>
      <p:ext uri="{BB962C8B-B14F-4D97-AF65-F5344CB8AC3E}">
        <p14:creationId xmlns:p14="http://schemas.microsoft.com/office/powerpoint/2010/main" val="37216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F6EB53-4F58-44B7-80DA-48478D58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000247"/>
            <a:ext cx="5812272" cy="399141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73F4779-4CAD-425C-B8AE-1BB63F5F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4363059" cy="3115110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457200"/>
            <a:ext cx="6781800" cy="1169551"/>
          </a:xfrm>
        </p:spPr>
        <p:txBody>
          <a:bodyPr/>
          <a:lstStyle/>
          <a:p>
            <a:pPr algn="ctr"/>
            <a:r>
              <a:rPr lang="pt-BR" dirty="0"/>
              <a:t>CRIANDO UM REPOSITÓRIO NO GITHUB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F0FB735-D87E-4D9F-9E59-A69C9486B64E}"/>
              </a:ext>
            </a:extLst>
          </p:cNvPr>
          <p:cNvCxnSpPr>
            <a:cxnSpLocks/>
          </p:cNvCxnSpPr>
          <p:nvPr/>
        </p:nvCxnSpPr>
        <p:spPr>
          <a:xfrm flipH="1">
            <a:off x="3581400" y="3995955"/>
            <a:ext cx="1219200" cy="1143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F9824C8-1442-4B44-A230-45EB07657B65}"/>
              </a:ext>
            </a:extLst>
          </p:cNvPr>
          <p:cNvCxnSpPr>
            <a:cxnSpLocks/>
          </p:cNvCxnSpPr>
          <p:nvPr/>
        </p:nvCxnSpPr>
        <p:spPr>
          <a:xfrm flipH="1">
            <a:off x="10574772" y="2286000"/>
            <a:ext cx="99060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68" y="381000"/>
            <a:ext cx="8425464" cy="1219200"/>
          </a:xfrm>
        </p:spPr>
        <p:txBody>
          <a:bodyPr/>
          <a:lstStyle/>
          <a:p>
            <a:pPr algn="ctr"/>
            <a:r>
              <a:rPr lang="pt-BR" dirty="0"/>
              <a:t>ATUALIZANDO O REPOSITÓRIO NO GIT E NO GITHUB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7932CA-0FDA-4A2B-BDCC-E3DA5B9B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64" y="2362200"/>
            <a:ext cx="1016267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289968"/>
            <a:ext cx="8343900" cy="1113336"/>
          </a:xfrm>
        </p:spPr>
        <p:txBody>
          <a:bodyPr/>
          <a:lstStyle/>
          <a:p>
            <a:pPr algn="ctr"/>
            <a:r>
              <a:rPr lang="pt-BR" dirty="0"/>
              <a:t>ATUALIZANDO O REPOSITÓRIO NO GIT E NO 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84F32B-A64A-44C2-9B6B-341427A5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52311"/>
            <a:ext cx="5285031" cy="348445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2B0EB92-F7E1-4654-AFC3-CFAA5A0A18F7}"/>
              </a:ext>
            </a:extLst>
          </p:cNvPr>
          <p:cNvCxnSpPr>
            <a:cxnSpLocks/>
          </p:cNvCxnSpPr>
          <p:nvPr/>
        </p:nvCxnSpPr>
        <p:spPr>
          <a:xfrm flipH="1">
            <a:off x="1524000" y="4563564"/>
            <a:ext cx="99060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4B11253-A4C5-4FB8-83A5-1F1E86A8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526911"/>
            <a:ext cx="5307520" cy="348445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1126B99-0B55-4F38-9AE8-8A34BE49C607}"/>
              </a:ext>
            </a:extLst>
          </p:cNvPr>
          <p:cNvCxnSpPr>
            <a:cxnSpLocks/>
          </p:cNvCxnSpPr>
          <p:nvPr/>
        </p:nvCxnSpPr>
        <p:spPr>
          <a:xfrm flipV="1">
            <a:off x="10439400" y="3974711"/>
            <a:ext cx="762000" cy="13127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C57BC5-18EA-41E4-8AE3-962B01DF3E21}"/>
              </a:ext>
            </a:extLst>
          </p:cNvPr>
          <p:cNvSpPr txBox="1"/>
          <p:nvPr/>
        </p:nvSpPr>
        <p:spPr>
          <a:xfrm>
            <a:off x="1695912" y="1905000"/>
            <a:ext cx="32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Atualizando um repositório Local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48B72D-16D9-4C8C-B926-D1B6253B516C}"/>
              </a:ext>
            </a:extLst>
          </p:cNvPr>
          <p:cNvSpPr txBox="1"/>
          <p:nvPr/>
        </p:nvSpPr>
        <p:spPr>
          <a:xfrm>
            <a:off x="7696200" y="17665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Subindo a Atualização para um repositório em nuvem</a:t>
            </a:r>
          </a:p>
        </p:txBody>
      </p:sp>
    </p:spTree>
    <p:extLst>
      <p:ext uri="{BB962C8B-B14F-4D97-AF65-F5344CB8AC3E}">
        <p14:creationId xmlns:p14="http://schemas.microsoft.com/office/powerpoint/2010/main" val="25035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528848"/>
            <a:ext cx="8343900" cy="1169551"/>
          </a:xfrm>
        </p:spPr>
        <p:txBody>
          <a:bodyPr/>
          <a:lstStyle/>
          <a:p>
            <a:pPr algn="ctr"/>
            <a:r>
              <a:rPr lang="pt-BR" dirty="0"/>
              <a:t>COLOCANDO O PROJETO NO GITHUB PAGES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79FB034-53B0-4B28-88E6-2811784B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97" y="2827796"/>
            <a:ext cx="6761427" cy="309707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DC6A35-38F0-4D81-B50F-A2BBFDCC9CFA}"/>
              </a:ext>
            </a:extLst>
          </p:cNvPr>
          <p:cNvCxnSpPr>
            <a:cxnSpLocks/>
          </p:cNvCxnSpPr>
          <p:nvPr/>
        </p:nvCxnSpPr>
        <p:spPr>
          <a:xfrm flipV="1">
            <a:off x="7848600" y="3131386"/>
            <a:ext cx="762000" cy="13127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E03A58-4D7A-4525-BFD8-80636BE4EBED}"/>
              </a:ext>
            </a:extLst>
          </p:cNvPr>
          <p:cNvSpPr txBox="1"/>
          <p:nvPr/>
        </p:nvSpPr>
        <p:spPr>
          <a:xfrm>
            <a:off x="4190998" y="2112333"/>
            <a:ext cx="356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Acessar o GitHub em seu navegador</a:t>
            </a:r>
          </a:p>
        </p:txBody>
      </p:sp>
    </p:spTree>
    <p:extLst>
      <p:ext uri="{BB962C8B-B14F-4D97-AF65-F5344CB8AC3E}">
        <p14:creationId xmlns:p14="http://schemas.microsoft.com/office/powerpoint/2010/main" val="28365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C3D815-6677-4380-8BB4-C3000CE0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79081"/>
            <a:ext cx="7086600" cy="3229570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528848"/>
            <a:ext cx="8343900" cy="1169551"/>
          </a:xfrm>
        </p:spPr>
        <p:txBody>
          <a:bodyPr/>
          <a:lstStyle/>
          <a:p>
            <a:pPr algn="ctr"/>
            <a:r>
              <a:rPr lang="pt-BR" dirty="0"/>
              <a:t>COLOCANDO O PROJETO NO GITHUB PAGES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DC6A35-38F0-4D81-B50F-A2BBFDCC9CFA}"/>
              </a:ext>
            </a:extLst>
          </p:cNvPr>
          <p:cNvCxnSpPr>
            <a:cxnSpLocks/>
          </p:cNvCxnSpPr>
          <p:nvPr/>
        </p:nvCxnSpPr>
        <p:spPr>
          <a:xfrm flipV="1">
            <a:off x="6400800" y="4800600"/>
            <a:ext cx="762000" cy="13127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A45FC7-F49B-4155-9630-493E2F2F0FD0}"/>
              </a:ext>
            </a:extLst>
          </p:cNvPr>
          <p:cNvSpPr txBox="1"/>
          <p:nvPr/>
        </p:nvSpPr>
        <p:spPr>
          <a:xfrm>
            <a:off x="3892897" y="1874379"/>
            <a:ext cx="440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um repositório que deseja por no ar</a:t>
            </a:r>
          </a:p>
        </p:txBody>
      </p:sp>
    </p:spTree>
    <p:extLst>
      <p:ext uri="{BB962C8B-B14F-4D97-AF65-F5344CB8AC3E}">
        <p14:creationId xmlns:p14="http://schemas.microsoft.com/office/powerpoint/2010/main" val="54603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4AB9E6-CE85-483E-BF54-4734A28B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71" y="2438400"/>
            <a:ext cx="7216257" cy="343595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DC6A35-38F0-4D81-B50F-A2BBFDCC9CFA}"/>
              </a:ext>
            </a:extLst>
          </p:cNvPr>
          <p:cNvCxnSpPr>
            <a:cxnSpLocks/>
          </p:cNvCxnSpPr>
          <p:nvPr/>
        </p:nvCxnSpPr>
        <p:spPr>
          <a:xfrm flipV="1">
            <a:off x="5943600" y="2895600"/>
            <a:ext cx="762000" cy="13127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B3F11483-3EDF-47F0-88E6-19A99C3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528848"/>
            <a:ext cx="8343900" cy="1169551"/>
          </a:xfrm>
        </p:spPr>
        <p:txBody>
          <a:bodyPr/>
          <a:lstStyle/>
          <a:p>
            <a:pPr algn="ctr"/>
            <a:r>
              <a:rPr lang="pt-BR" dirty="0"/>
              <a:t>COLOCANDO O PROJETO NO GITHUB PAGES</a:t>
            </a:r>
          </a:p>
        </p:txBody>
      </p:sp>
    </p:spTree>
    <p:extLst>
      <p:ext uri="{BB962C8B-B14F-4D97-AF65-F5344CB8AC3E}">
        <p14:creationId xmlns:p14="http://schemas.microsoft.com/office/powerpoint/2010/main" val="106521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130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 MT</vt:lpstr>
      <vt:lpstr>Calibri</vt:lpstr>
      <vt:lpstr>Nirmala UI</vt:lpstr>
      <vt:lpstr>Office Theme</vt:lpstr>
      <vt:lpstr>Apresentação do PowerPoint</vt:lpstr>
      <vt:lpstr>CRIANDO UM REPOSITÓRIO NO GIT</vt:lpstr>
      <vt:lpstr>CRIANDO UM REPOSITÓRIO NO GITHUB</vt:lpstr>
      <vt:lpstr>CRIANDO UM REPOSITÓRIO NO GITHUB</vt:lpstr>
      <vt:lpstr>ATUALIZANDO O REPOSITÓRIO NO GIT E NO GITHUB</vt:lpstr>
      <vt:lpstr>ATUALIZANDO O REPOSITÓRIO NO GIT E NO GITHUB</vt:lpstr>
      <vt:lpstr>COLOCANDO O PROJETO NO GITHUB PAGES</vt:lpstr>
      <vt:lpstr>COLOCANDO O PROJETO NO GITHUB PAGES</vt:lpstr>
      <vt:lpstr>COLOCANDO O PROJETO NO GITHUB PAGES</vt:lpstr>
      <vt:lpstr>COLOCANDO O PROJETO NO GITHUB PAGES</vt:lpstr>
      <vt:lpstr>COLOCANDO O PROJETO NO GITHUB PAGES</vt:lpstr>
      <vt:lpstr>COLOCANDO O PROJETO NO GITHUB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75</cp:revision>
  <dcterms:created xsi:type="dcterms:W3CDTF">2023-12-01T17:28:04Z</dcterms:created>
  <dcterms:modified xsi:type="dcterms:W3CDTF">2024-03-03T05:24:30Z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