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2DAF2-6125-4030-A117-D867D12B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A57A2-7DE4-4732-97FA-095E50ED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EA1EA-DB21-40F2-A786-89A29BAD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B8ABC-4991-411F-9704-8CEE643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AC74F-58E6-4470-9780-F225FE1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2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31950-5E88-4C9C-9B5E-1F70A1E4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B909A4-8E91-44CF-856E-F7083DDB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307F7-BFA5-46FC-A98F-64EBED4C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5B728A-ACAB-4AA2-A291-F5289AC6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7C86D-6DC6-4345-AE01-973ED07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D23BFD-B7C6-4468-B694-105F28178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54767B-EA53-4DAA-9ADE-C5307B12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E8E6E-0194-4A0A-A8CB-E954D695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2E8C5-03D5-4FFA-AD0F-F3DCCE4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85C43-5C5C-4154-A4B8-A7C8688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0978E-EC2D-4A01-A872-4AE74C86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ADDEE-5D70-400F-8101-FAC51F84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5D63F-896F-48AE-B8D9-CD3C826F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00A165-B3B7-465B-ADCF-25D6549C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DF8E0-B16B-4C65-92FF-BD63034F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4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92FE8-85A2-44ED-9B45-C051E539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F182C0-54A6-4B1C-945B-94BC6492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CBBD4-8F70-486F-AE61-CFC2499D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B990D-C1D7-4A94-90F7-482B12C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860F5-E053-4357-9177-2D022C3A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9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1643-23A9-4257-A5DC-5C90013B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C171A-1555-436B-9200-2ADB5CFD9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56AFE-14E2-41C4-AA7A-A1D0D5FA3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1CEA16-C8BA-473C-956E-050B4A1E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68D0FD-DC80-4775-A194-53405279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55A173-BF08-4219-9C3D-6ED5EA85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57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FAC94-1096-4A0B-B913-4566E037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76E1D-92DB-49AB-B4B8-C2DBDB6C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55F94E-3C21-4514-B0F8-6C6121DF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46A24-8CBA-4440-8159-BE63EFE5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574CAF-0D2E-41A6-B3C5-C9612C91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3D8065-19F8-41F4-B993-9D9BF2D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5F4D3-FAFC-4110-810E-424D325C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4113C4-0FE9-4E08-801B-C5FDBC0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3ECF-06BD-4C18-B9EA-9CD382A6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CACF1B-E730-4255-9F1E-01F1C29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0A22F-2809-45F8-9FFF-E9117E15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D435CD-109F-4730-97DA-CC7C47F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1B404C-8A97-4608-9CDF-C48CECF5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3955C-736A-4831-BECF-F4B2CC5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36BE2A-BFE1-4C4C-A0B2-A6B7EF0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A6E97-A6CC-4182-BB60-5BF780B8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7A55F-4D42-4813-B7C7-A953D6FD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134C0-C9F3-48F7-A1E0-0790923A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1728A9-3648-40CE-A560-E9057DC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3F0331-873B-45D6-82D8-EF9D4F99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D2CA01-6684-41CB-92AE-18F5BD0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B3AAE-41F7-4437-95E7-9E90EFA3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D00582-DA7D-451F-A6F2-8C399A106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1438A-C954-43B8-B286-D67B1F2B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6A735-6F56-49DE-9F26-D906B42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F87C05-40F1-449A-B7BD-02ECDE7F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2EF095-4D52-46E7-BF00-8FEE73D5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3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231AA5-0DB7-463A-966A-165C592A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0CC3B-9165-4C4F-A44A-9D7BCF89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E52B0-9FA1-47A7-8882-DA91C58A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50E5-ED8B-4D61-A760-664D04327D7C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2B913-42C2-4901-BF9B-C8E19F634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C4A61-6379-415E-930D-C88E6273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5CB3-7E53-4E13-8A19-EE41EFF8C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231AD3-7C04-4912-8779-2BA837CE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923"/>
            <a:ext cx="12192000" cy="56661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B71E4F-4755-483C-BEFC-FD6EDB2D1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8B4A0F-26C7-44CB-A4D6-61ACE471C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3DAB79-366B-4697-8CE4-67B5B7E9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867"/>
            <a:ext cx="12192000" cy="56811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258C1A-796E-44DA-B7C1-9DE264C0781F}"/>
              </a:ext>
            </a:extLst>
          </p:cNvPr>
          <p:cNvSpPr txBox="1"/>
          <p:nvPr/>
        </p:nvSpPr>
        <p:spPr>
          <a:xfrm>
            <a:off x="4353536" y="530536"/>
            <a:ext cx="3484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EXERCÍCIO</a:t>
            </a:r>
            <a:r>
              <a:rPr lang="pt-BR" sz="3600" b="1" dirty="0">
                <a:latin typeface="Arial Black" panose="020B0A040201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1502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4C8741-92F3-4AE4-A28D-4B182DDF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Miho de Souza</dc:creator>
  <cp:lastModifiedBy>Pedro Henrique Miho de Souza</cp:lastModifiedBy>
  <cp:revision>3</cp:revision>
  <dcterms:created xsi:type="dcterms:W3CDTF">2023-12-28T14:29:25Z</dcterms:created>
  <dcterms:modified xsi:type="dcterms:W3CDTF">2023-12-31T14:37:08Z</dcterms:modified>
</cp:coreProperties>
</file>