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576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178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1999" y="0"/>
                </a:moveTo>
                <a:lnTo>
                  <a:pt x="0" y="420840"/>
                </a:lnTo>
                <a:lnTo>
                  <a:pt x="0" y="875079"/>
                </a:lnTo>
                <a:lnTo>
                  <a:pt x="390" y="913819"/>
                </a:lnTo>
                <a:lnTo>
                  <a:pt x="12191999" y="91381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5944178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420840"/>
                </a:moveTo>
                <a:lnTo>
                  <a:pt x="1219199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819258"/>
            <a:ext cx="635" cy="38735"/>
          </a:xfrm>
          <a:custGeom>
            <a:avLst/>
            <a:gdLst/>
            <a:ahLst/>
            <a:cxnLst/>
            <a:rect l="l" t="t" r="r" b="b"/>
            <a:pathLst>
              <a:path w="635" h="38734">
                <a:moveTo>
                  <a:pt x="195" y="-6095"/>
                </a:moveTo>
                <a:lnTo>
                  <a:pt x="195" y="44836"/>
                </a:lnTo>
              </a:path>
            </a:pathLst>
          </a:custGeom>
          <a:ln w="12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944975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12191999" y="0"/>
                </a:moveTo>
                <a:lnTo>
                  <a:pt x="0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943757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0" y="0"/>
                </a:moveTo>
                <a:lnTo>
                  <a:pt x="0" y="914239"/>
                </a:lnTo>
                <a:lnTo>
                  <a:pt x="12192000" y="914239"/>
                </a:lnTo>
                <a:lnTo>
                  <a:pt x="12192000" y="420840"/>
                </a:lnTo>
                <a:lnTo>
                  <a:pt x="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944493"/>
            <a:ext cx="12192000" cy="421005"/>
          </a:xfrm>
          <a:custGeom>
            <a:avLst/>
            <a:gdLst/>
            <a:ahLst/>
            <a:cxnLst/>
            <a:rect l="l" t="t" r="r" b="b"/>
            <a:pathLst>
              <a:path w="12192000" h="421004">
                <a:moveTo>
                  <a:pt x="0" y="0"/>
                </a:moveTo>
                <a:lnTo>
                  <a:pt x="12191999" y="420577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73" y="407288"/>
            <a:ext cx="10049052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9219"/>
            <a:ext cx="103581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1107" y="6450096"/>
            <a:ext cx="149225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‹nº›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8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093464" y="1531024"/>
            <a:ext cx="7219315" cy="3378835"/>
            <a:chOff x="4104132" y="1488947"/>
            <a:chExt cx="7219315" cy="3378835"/>
          </a:xfrm>
        </p:grpSpPr>
        <p:sp>
          <p:nvSpPr>
            <p:cNvPr id="4" name="object 4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7196328" y="0"/>
                  </a:moveTo>
                  <a:lnTo>
                    <a:pt x="0" y="0"/>
                  </a:lnTo>
                  <a:lnTo>
                    <a:pt x="0" y="3355848"/>
                  </a:lnTo>
                  <a:lnTo>
                    <a:pt x="7196328" y="3355848"/>
                  </a:lnTo>
                  <a:lnTo>
                    <a:pt x="7196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5562" y="1500377"/>
              <a:ext cx="7196455" cy="3355975"/>
            </a:xfrm>
            <a:custGeom>
              <a:avLst/>
              <a:gdLst/>
              <a:ahLst/>
              <a:cxnLst/>
              <a:rect l="l" t="t" r="r" b="b"/>
              <a:pathLst>
                <a:path w="7196455" h="3355975">
                  <a:moveTo>
                    <a:pt x="0" y="3355848"/>
                  </a:moveTo>
                  <a:lnTo>
                    <a:pt x="7196328" y="3355848"/>
                  </a:lnTo>
                  <a:lnTo>
                    <a:pt x="7196328" y="0"/>
                  </a:lnTo>
                  <a:lnTo>
                    <a:pt x="0" y="0"/>
                  </a:lnTo>
                  <a:lnTo>
                    <a:pt x="0" y="3355848"/>
                  </a:lnTo>
                  <a:close/>
                </a:path>
              </a:pathLst>
            </a:custGeom>
            <a:ln w="22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5856732" y="5582411"/>
            <a:ext cx="1012190" cy="1273175"/>
          </a:xfrm>
          <a:custGeom>
            <a:avLst/>
            <a:gdLst/>
            <a:ahLst/>
            <a:cxnLst/>
            <a:rect l="l" t="t" r="r" b="b"/>
            <a:pathLst>
              <a:path w="1012190" h="1273175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w="1012190" h="1273175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EB977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4098035"/>
            <a:ext cx="2399030" cy="2757170"/>
            <a:chOff x="0" y="4098035"/>
            <a:chExt cx="2399030" cy="2757170"/>
          </a:xfrm>
        </p:grpSpPr>
        <p:sp>
          <p:nvSpPr>
            <p:cNvPr id="8" name="object 8"/>
            <p:cNvSpPr/>
            <p:nvPr/>
          </p:nvSpPr>
          <p:spPr>
            <a:xfrm>
              <a:off x="1091183" y="6228587"/>
              <a:ext cx="652780" cy="626745"/>
            </a:xfrm>
            <a:custGeom>
              <a:avLst/>
              <a:gdLst/>
              <a:ahLst/>
              <a:cxnLst/>
              <a:rect l="l" t="t" r="r" b="b"/>
              <a:pathLst>
                <a:path w="652780" h="626745">
                  <a:moveTo>
                    <a:pt x="0" y="0"/>
                  </a:moveTo>
                  <a:lnTo>
                    <a:pt x="58369" y="626363"/>
                  </a:lnTo>
                  <a:lnTo>
                    <a:pt x="144665" y="626363"/>
                  </a:lnTo>
                  <a:lnTo>
                    <a:pt x="647191" y="242671"/>
                  </a:lnTo>
                  <a:lnTo>
                    <a:pt x="652272" y="238861"/>
                  </a:lnTo>
                  <a:lnTo>
                    <a:pt x="634491" y="232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8695" y="6473951"/>
              <a:ext cx="640080" cy="233679"/>
            </a:xfrm>
            <a:custGeom>
              <a:avLst/>
              <a:gdLst/>
              <a:ahLst/>
              <a:cxnLst/>
              <a:rect l="l" t="t" r="r" b="b"/>
              <a:pathLst>
                <a:path w="640080" h="233679">
                  <a:moveTo>
                    <a:pt x="1270" y="0"/>
                  </a:moveTo>
                  <a:lnTo>
                    <a:pt x="0" y="0"/>
                  </a:lnTo>
                  <a:lnTo>
                    <a:pt x="638810" y="233172"/>
                  </a:lnTo>
                  <a:lnTo>
                    <a:pt x="640080" y="233172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35836" y="6422135"/>
              <a:ext cx="15240" cy="30480"/>
            </a:xfrm>
            <a:custGeom>
              <a:avLst/>
              <a:gdLst/>
              <a:ahLst/>
              <a:cxnLst/>
              <a:rect l="l" t="t" r="r" b="b"/>
              <a:pathLst>
                <a:path w="15239" h="30479">
                  <a:moveTo>
                    <a:pt x="12192" y="0"/>
                  </a:moveTo>
                  <a:lnTo>
                    <a:pt x="7620" y="4876"/>
                  </a:lnTo>
                  <a:lnTo>
                    <a:pt x="12192" y="6096"/>
                  </a:lnTo>
                  <a:lnTo>
                    <a:pt x="12192" y="0"/>
                  </a:lnTo>
                  <a:close/>
                </a:path>
                <a:path w="15239" h="30479">
                  <a:moveTo>
                    <a:pt x="15240" y="21755"/>
                  </a:moveTo>
                  <a:lnTo>
                    <a:pt x="0" y="16764"/>
                  </a:lnTo>
                  <a:lnTo>
                    <a:pt x="1270" y="25488"/>
                  </a:lnTo>
                  <a:lnTo>
                    <a:pt x="15240" y="30480"/>
                  </a:lnTo>
                  <a:lnTo>
                    <a:pt x="15240" y="21755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9660" y="6204203"/>
              <a:ext cx="631190" cy="239395"/>
            </a:xfrm>
            <a:custGeom>
              <a:avLst/>
              <a:gdLst/>
              <a:ahLst/>
              <a:cxnLst/>
              <a:rect l="l" t="t" r="r" b="b"/>
              <a:pathLst>
                <a:path w="631189" h="239395">
                  <a:moveTo>
                    <a:pt x="0" y="0"/>
                  </a:moveTo>
                  <a:lnTo>
                    <a:pt x="0" y="7632"/>
                  </a:lnTo>
                  <a:lnTo>
                    <a:pt x="630935" y="239268"/>
                  </a:lnTo>
                  <a:lnTo>
                    <a:pt x="630935" y="230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7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5755" y="5751575"/>
              <a:ext cx="650875" cy="669290"/>
            </a:xfrm>
            <a:custGeom>
              <a:avLst/>
              <a:gdLst/>
              <a:ahLst/>
              <a:cxnLst/>
              <a:rect l="l" t="t" r="r" b="b"/>
              <a:pathLst>
                <a:path w="650875" h="669289">
                  <a:moveTo>
                    <a:pt x="601218" y="0"/>
                  </a:moveTo>
                  <a:lnTo>
                    <a:pt x="0" y="438810"/>
                  </a:lnTo>
                  <a:lnTo>
                    <a:pt x="630427" y="669036"/>
                  </a:lnTo>
                  <a:lnTo>
                    <a:pt x="650748" y="652500"/>
                  </a:lnTo>
                  <a:lnTo>
                    <a:pt x="601218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908" y="5244083"/>
              <a:ext cx="905510" cy="1610995"/>
            </a:xfrm>
            <a:custGeom>
              <a:avLst/>
              <a:gdLst/>
              <a:ahLst/>
              <a:cxnLst/>
              <a:rect l="l" t="t" r="r" b="b"/>
              <a:pathLst>
                <a:path w="905510" h="1610995">
                  <a:moveTo>
                    <a:pt x="867156" y="0"/>
                  </a:moveTo>
                  <a:lnTo>
                    <a:pt x="0" y="611060"/>
                  </a:lnTo>
                  <a:lnTo>
                    <a:pt x="43167" y="1044270"/>
                  </a:lnTo>
                  <a:lnTo>
                    <a:pt x="104114" y="1067142"/>
                  </a:lnTo>
                  <a:lnTo>
                    <a:pt x="105384" y="1067142"/>
                  </a:lnTo>
                  <a:lnTo>
                    <a:pt x="106654" y="1068412"/>
                  </a:lnTo>
                  <a:lnTo>
                    <a:pt x="106654" y="1072222"/>
                  </a:lnTo>
                  <a:lnTo>
                    <a:pt x="154901" y="1566404"/>
                  </a:lnTo>
                  <a:lnTo>
                    <a:pt x="269163" y="1610867"/>
                  </a:lnTo>
                  <a:lnTo>
                    <a:pt x="345338" y="1610867"/>
                  </a:lnTo>
                  <a:lnTo>
                    <a:pt x="286943" y="974394"/>
                  </a:lnTo>
                  <a:lnTo>
                    <a:pt x="288213" y="974394"/>
                  </a:lnTo>
                  <a:lnTo>
                    <a:pt x="285673" y="950264"/>
                  </a:lnTo>
                  <a:lnTo>
                    <a:pt x="285673" y="946442"/>
                  </a:lnTo>
                  <a:lnTo>
                    <a:pt x="286943" y="945172"/>
                  </a:lnTo>
                  <a:lnTo>
                    <a:pt x="905256" y="494182"/>
                  </a:lnTo>
                  <a:lnTo>
                    <a:pt x="867156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1668" y="5719571"/>
              <a:ext cx="424180" cy="562610"/>
            </a:xfrm>
            <a:custGeom>
              <a:avLst/>
              <a:gdLst/>
              <a:ahLst/>
              <a:cxnLst/>
              <a:rect l="l" t="t" r="r" b="b"/>
              <a:pathLst>
                <a:path w="424180" h="562610">
                  <a:moveTo>
                    <a:pt x="0" y="0"/>
                  </a:moveTo>
                  <a:lnTo>
                    <a:pt x="45669" y="422401"/>
                  </a:lnTo>
                  <a:lnTo>
                    <a:pt x="423672" y="562355"/>
                  </a:lnTo>
                  <a:lnTo>
                    <a:pt x="380542" y="136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680" y="6330695"/>
              <a:ext cx="440690" cy="474345"/>
            </a:xfrm>
            <a:custGeom>
              <a:avLst/>
              <a:gdLst/>
              <a:ahLst/>
              <a:cxnLst/>
              <a:rect l="l" t="t" r="r" b="b"/>
              <a:pathLst>
                <a:path w="440690" h="474345">
                  <a:moveTo>
                    <a:pt x="394741" y="0"/>
                  </a:moveTo>
                  <a:lnTo>
                    <a:pt x="0" y="287172"/>
                  </a:lnTo>
                  <a:lnTo>
                    <a:pt x="2540" y="304965"/>
                  </a:lnTo>
                  <a:lnTo>
                    <a:pt x="440436" y="473963"/>
                  </a:lnTo>
                  <a:lnTo>
                    <a:pt x="39474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912" y="6158483"/>
              <a:ext cx="434340" cy="443865"/>
            </a:xfrm>
            <a:custGeom>
              <a:avLst/>
              <a:gdLst/>
              <a:ahLst/>
              <a:cxnLst/>
              <a:rect l="l" t="t" r="r" b="b"/>
              <a:pathLst>
                <a:path w="434340" h="443865">
                  <a:moveTo>
                    <a:pt x="0" y="0"/>
                  </a:moveTo>
                  <a:lnTo>
                    <a:pt x="48259" y="443483"/>
                  </a:lnTo>
                  <a:lnTo>
                    <a:pt x="434340" y="161378"/>
                  </a:lnTo>
                  <a:lnTo>
                    <a:pt x="382269" y="142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368" y="4658867"/>
              <a:ext cx="1377950" cy="1183005"/>
            </a:xfrm>
            <a:custGeom>
              <a:avLst/>
              <a:gdLst/>
              <a:ahLst/>
              <a:cxnLst/>
              <a:rect l="l" t="t" r="r" b="b"/>
              <a:pathLst>
                <a:path w="1377950" h="1183004">
                  <a:moveTo>
                    <a:pt x="0" y="0"/>
                  </a:moveTo>
                  <a:lnTo>
                    <a:pt x="111734" y="1044308"/>
                  </a:lnTo>
                  <a:lnTo>
                    <a:pt x="501561" y="1182623"/>
                  </a:lnTo>
                  <a:lnTo>
                    <a:pt x="1377695" y="564641"/>
                  </a:lnTo>
                  <a:lnTo>
                    <a:pt x="1368806" y="447928"/>
                  </a:lnTo>
                  <a:lnTo>
                    <a:pt x="977722" y="319785"/>
                  </a:lnTo>
                  <a:lnTo>
                    <a:pt x="770750" y="252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60347" y="6484619"/>
              <a:ext cx="1123315" cy="370840"/>
            </a:xfrm>
            <a:custGeom>
              <a:avLst/>
              <a:gdLst/>
              <a:ahLst/>
              <a:cxnLst/>
              <a:rect l="l" t="t" r="r" b="b"/>
              <a:pathLst>
                <a:path w="1123314" h="370840">
                  <a:moveTo>
                    <a:pt x="485394" y="0"/>
                  </a:moveTo>
                  <a:lnTo>
                    <a:pt x="0" y="370331"/>
                  </a:lnTo>
                  <a:lnTo>
                    <a:pt x="951610" y="370331"/>
                  </a:lnTo>
                  <a:lnTo>
                    <a:pt x="1123188" y="234162"/>
                  </a:lnTo>
                  <a:lnTo>
                    <a:pt x="485394" y="0"/>
                  </a:lnTo>
                  <a:close/>
                </a:path>
              </a:pathLst>
            </a:custGeom>
            <a:solidFill>
              <a:srgbClr val="A6B7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2251" y="6652259"/>
              <a:ext cx="524510" cy="203200"/>
            </a:xfrm>
            <a:custGeom>
              <a:avLst/>
              <a:gdLst/>
              <a:ahLst/>
              <a:cxnLst/>
              <a:rect l="l" t="t" r="r" b="b"/>
              <a:pathLst>
                <a:path w="524510" h="203200">
                  <a:moveTo>
                    <a:pt x="0" y="0"/>
                  </a:moveTo>
                  <a:lnTo>
                    <a:pt x="11429" y="101982"/>
                  </a:lnTo>
                  <a:lnTo>
                    <a:pt x="267843" y="202692"/>
                  </a:lnTo>
                  <a:lnTo>
                    <a:pt x="524256" y="202692"/>
                  </a:lnTo>
                  <a:lnTo>
                    <a:pt x="443014" y="1708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444" y="6772655"/>
              <a:ext cx="215265" cy="82550"/>
            </a:xfrm>
            <a:custGeom>
              <a:avLst/>
              <a:gdLst/>
              <a:ahLst/>
              <a:cxnLst/>
              <a:rect l="l" t="t" r="r" b="b"/>
              <a:pathLst>
                <a:path w="215265" h="82550">
                  <a:moveTo>
                    <a:pt x="0" y="0"/>
                  </a:moveTo>
                  <a:lnTo>
                    <a:pt x="8902" y="82296"/>
                  </a:lnTo>
                  <a:lnTo>
                    <a:pt x="214884" y="8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4098035"/>
              <a:ext cx="500380" cy="2757170"/>
            </a:xfrm>
            <a:custGeom>
              <a:avLst/>
              <a:gdLst/>
              <a:ahLst/>
              <a:cxnLst/>
              <a:rect l="l" t="t" r="r" b="b"/>
              <a:pathLst>
                <a:path w="500380" h="2757170">
                  <a:moveTo>
                    <a:pt x="200964" y="0"/>
                  </a:moveTo>
                  <a:lnTo>
                    <a:pt x="0" y="124459"/>
                  </a:lnTo>
                  <a:lnTo>
                    <a:pt x="0" y="2756916"/>
                  </a:lnTo>
                  <a:lnTo>
                    <a:pt x="499872" y="2756916"/>
                  </a:lnTo>
                  <a:lnTo>
                    <a:pt x="489699" y="2662901"/>
                  </a:lnTo>
                  <a:lnTo>
                    <a:pt x="475703" y="2544749"/>
                  </a:lnTo>
                  <a:lnTo>
                    <a:pt x="473163" y="2518067"/>
                  </a:lnTo>
                  <a:lnTo>
                    <a:pt x="422287" y="2050541"/>
                  </a:lnTo>
                  <a:lnTo>
                    <a:pt x="375221" y="1612226"/>
                  </a:lnTo>
                  <a:lnTo>
                    <a:pt x="260743" y="551433"/>
                  </a:lnTo>
                  <a:lnTo>
                    <a:pt x="200964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824471"/>
              <a:ext cx="5080" cy="30480"/>
            </a:xfrm>
            <a:custGeom>
              <a:avLst/>
              <a:gdLst/>
              <a:ahLst/>
              <a:cxnLst/>
              <a:rect l="l" t="t" r="r" b="b"/>
              <a:pathLst>
                <a:path w="5080" h="30479">
                  <a:moveTo>
                    <a:pt x="0" y="0"/>
                  </a:moveTo>
                  <a:lnTo>
                    <a:pt x="0" y="30480"/>
                  </a:lnTo>
                  <a:lnTo>
                    <a:pt x="4573" y="3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726179" y="0"/>
            <a:ext cx="2726690" cy="6134100"/>
            <a:chOff x="3726179" y="0"/>
            <a:chExt cx="2726690" cy="6134100"/>
          </a:xfrm>
        </p:grpSpPr>
        <p:sp>
          <p:nvSpPr>
            <p:cNvPr id="24" name="object 24"/>
            <p:cNvSpPr/>
            <p:nvPr/>
          </p:nvSpPr>
          <p:spPr>
            <a:xfrm>
              <a:off x="4158995" y="2718816"/>
              <a:ext cx="1668780" cy="1321435"/>
            </a:xfrm>
            <a:custGeom>
              <a:avLst/>
              <a:gdLst/>
              <a:ahLst/>
              <a:cxnLst/>
              <a:rect l="l" t="t" r="r" b="b"/>
              <a:pathLst>
                <a:path w="1668779" h="1321435">
                  <a:moveTo>
                    <a:pt x="0" y="0"/>
                  </a:moveTo>
                  <a:lnTo>
                    <a:pt x="24129" y="1321308"/>
                  </a:lnTo>
                  <a:lnTo>
                    <a:pt x="344169" y="1083691"/>
                  </a:lnTo>
                  <a:lnTo>
                    <a:pt x="350519" y="1083691"/>
                  </a:lnTo>
                  <a:lnTo>
                    <a:pt x="1004569" y="1257808"/>
                  </a:lnTo>
                  <a:lnTo>
                    <a:pt x="1031239" y="1265428"/>
                  </a:lnTo>
                  <a:lnTo>
                    <a:pt x="1661159" y="780034"/>
                  </a:lnTo>
                  <a:lnTo>
                    <a:pt x="1668779" y="398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14087" y="3817620"/>
              <a:ext cx="640080" cy="1353820"/>
            </a:xfrm>
            <a:custGeom>
              <a:avLst/>
              <a:gdLst/>
              <a:ahLst/>
              <a:cxnLst/>
              <a:rect l="l" t="t" r="r" b="b"/>
              <a:pathLst>
                <a:path w="640079" h="1353820">
                  <a:moveTo>
                    <a:pt x="0" y="0"/>
                  </a:moveTo>
                  <a:lnTo>
                    <a:pt x="12700" y="1168018"/>
                  </a:lnTo>
                  <a:lnTo>
                    <a:pt x="636270" y="1353311"/>
                  </a:lnTo>
                  <a:lnTo>
                    <a:pt x="640079" y="1700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63311" y="3991355"/>
              <a:ext cx="21590" cy="1188720"/>
            </a:xfrm>
            <a:custGeom>
              <a:avLst/>
              <a:gdLst/>
              <a:ahLst/>
              <a:cxnLst/>
              <a:rect l="l" t="t" r="r" b="b"/>
              <a:pathLst>
                <a:path w="21589" h="1188720">
                  <a:moveTo>
                    <a:pt x="5334" y="0"/>
                  </a:moveTo>
                  <a:lnTo>
                    <a:pt x="0" y="1184910"/>
                  </a:lnTo>
                  <a:lnTo>
                    <a:pt x="16001" y="1188720"/>
                  </a:lnTo>
                  <a:lnTo>
                    <a:pt x="21336" y="3810"/>
                  </a:lnTo>
                  <a:lnTo>
                    <a:pt x="5334" y="0"/>
                  </a:lnTo>
                  <a:close/>
                </a:path>
              </a:pathLst>
            </a:custGeom>
            <a:solidFill>
              <a:srgbClr val="66B1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2267" y="3514344"/>
              <a:ext cx="626745" cy="1659889"/>
            </a:xfrm>
            <a:custGeom>
              <a:avLst/>
              <a:gdLst/>
              <a:ahLst/>
              <a:cxnLst/>
              <a:rect l="l" t="t" r="r" b="b"/>
              <a:pathLst>
                <a:path w="626745" h="1659889">
                  <a:moveTo>
                    <a:pt x="626364" y="0"/>
                  </a:moveTo>
                  <a:lnTo>
                    <a:pt x="6350" y="479043"/>
                  </a:lnTo>
                  <a:lnTo>
                    <a:pt x="0" y="1659635"/>
                  </a:lnTo>
                  <a:lnTo>
                    <a:pt x="604774" y="1156461"/>
                  </a:lnTo>
                  <a:lnTo>
                    <a:pt x="6263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6179" y="0"/>
              <a:ext cx="788035" cy="5506720"/>
            </a:xfrm>
            <a:custGeom>
              <a:avLst/>
              <a:gdLst/>
              <a:ahLst/>
              <a:cxnLst/>
              <a:rect l="l" t="t" r="r" b="b"/>
              <a:pathLst>
                <a:path w="788035" h="5506720">
                  <a:moveTo>
                    <a:pt x="366649" y="0"/>
                  </a:moveTo>
                  <a:lnTo>
                    <a:pt x="0" y="0"/>
                  </a:lnTo>
                  <a:lnTo>
                    <a:pt x="128143" y="4883785"/>
                  </a:lnTo>
                  <a:lnTo>
                    <a:pt x="144653" y="5506212"/>
                  </a:lnTo>
                  <a:lnTo>
                    <a:pt x="787908" y="4994275"/>
                  </a:lnTo>
                  <a:lnTo>
                    <a:pt x="786638" y="4993005"/>
                  </a:lnTo>
                  <a:lnTo>
                    <a:pt x="786638" y="4990465"/>
                  </a:lnTo>
                  <a:lnTo>
                    <a:pt x="776491" y="4056888"/>
                  </a:lnTo>
                  <a:lnTo>
                    <a:pt x="445389" y="4056888"/>
                  </a:lnTo>
                  <a:lnTo>
                    <a:pt x="444119" y="4055618"/>
                  </a:lnTo>
                  <a:lnTo>
                    <a:pt x="442849" y="4055618"/>
                  </a:lnTo>
                  <a:lnTo>
                    <a:pt x="442849" y="4051807"/>
                  </a:lnTo>
                  <a:lnTo>
                    <a:pt x="441579" y="4051807"/>
                  </a:lnTo>
                  <a:lnTo>
                    <a:pt x="441579" y="4049268"/>
                  </a:lnTo>
                  <a:lnTo>
                    <a:pt x="417449" y="2704211"/>
                  </a:lnTo>
                  <a:lnTo>
                    <a:pt x="366649" y="0"/>
                  </a:lnTo>
                  <a:close/>
                </a:path>
                <a:path w="788035" h="5506720">
                  <a:moveTo>
                    <a:pt x="773938" y="3821938"/>
                  </a:moveTo>
                  <a:lnTo>
                    <a:pt x="453009" y="4056888"/>
                  </a:lnTo>
                  <a:lnTo>
                    <a:pt x="776491" y="4056888"/>
                  </a:lnTo>
                  <a:lnTo>
                    <a:pt x="773938" y="3821938"/>
                  </a:lnTo>
                  <a:close/>
                </a:path>
              </a:pathLst>
            </a:custGeom>
            <a:solidFill>
              <a:srgbClr val="EB97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69435" y="4995671"/>
              <a:ext cx="2583180" cy="1138555"/>
            </a:xfrm>
            <a:custGeom>
              <a:avLst/>
              <a:gdLst/>
              <a:ahLst/>
              <a:cxnLst/>
              <a:rect l="l" t="t" r="r" b="b"/>
              <a:pathLst>
                <a:path w="2583179" h="1138554">
                  <a:moveTo>
                    <a:pt x="643889" y="0"/>
                  </a:moveTo>
                  <a:lnTo>
                    <a:pt x="0" y="512063"/>
                  </a:lnTo>
                  <a:lnTo>
                    <a:pt x="1971039" y="1138427"/>
                  </a:lnTo>
                  <a:lnTo>
                    <a:pt x="2583179" y="580643"/>
                  </a:lnTo>
                  <a:lnTo>
                    <a:pt x="647700" y="2539"/>
                  </a:lnTo>
                  <a:lnTo>
                    <a:pt x="646429" y="2539"/>
                  </a:lnTo>
                  <a:lnTo>
                    <a:pt x="64388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36220" y="0"/>
            <a:ext cx="1114425" cy="1442085"/>
            <a:chOff x="236220" y="0"/>
            <a:chExt cx="1114425" cy="1442085"/>
          </a:xfrm>
        </p:grpSpPr>
        <p:sp>
          <p:nvSpPr>
            <p:cNvPr id="31" name="object 31"/>
            <p:cNvSpPr/>
            <p:nvPr/>
          </p:nvSpPr>
          <p:spPr>
            <a:xfrm>
              <a:off x="236220" y="0"/>
              <a:ext cx="848994" cy="1442085"/>
            </a:xfrm>
            <a:custGeom>
              <a:avLst/>
              <a:gdLst/>
              <a:ahLst/>
              <a:cxnLst/>
              <a:rect l="l" t="t" r="r" b="b"/>
              <a:pathLst>
                <a:path w="848994" h="1442085">
                  <a:moveTo>
                    <a:pt x="744664" y="0"/>
                  </a:moveTo>
                  <a:lnTo>
                    <a:pt x="0" y="0"/>
                  </a:lnTo>
                  <a:lnTo>
                    <a:pt x="133426" y="1356614"/>
                  </a:lnTo>
                  <a:lnTo>
                    <a:pt x="510844" y="1441703"/>
                  </a:lnTo>
                  <a:lnTo>
                    <a:pt x="848868" y="1265174"/>
                  </a:lnTo>
                  <a:lnTo>
                    <a:pt x="744664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5171" y="0"/>
              <a:ext cx="355600" cy="1257300"/>
            </a:xfrm>
            <a:custGeom>
              <a:avLst/>
              <a:gdLst/>
              <a:ahLst/>
              <a:cxnLst/>
              <a:rect l="l" t="t" r="r" b="b"/>
              <a:pathLst>
                <a:path w="355600" h="1257300">
                  <a:moveTo>
                    <a:pt x="320675" y="0"/>
                  </a:moveTo>
                  <a:lnTo>
                    <a:pt x="0" y="0"/>
                  </a:lnTo>
                  <a:lnTo>
                    <a:pt x="104368" y="1257300"/>
                  </a:lnTo>
                  <a:lnTo>
                    <a:pt x="156540" y="1230629"/>
                  </a:lnTo>
                  <a:lnTo>
                    <a:pt x="104368" y="596900"/>
                  </a:lnTo>
                  <a:lnTo>
                    <a:pt x="104368" y="591820"/>
                  </a:lnTo>
                  <a:lnTo>
                    <a:pt x="105638" y="591820"/>
                  </a:lnTo>
                  <a:lnTo>
                    <a:pt x="108178" y="589279"/>
                  </a:lnTo>
                  <a:lnTo>
                    <a:pt x="355091" y="467360"/>
                  </a:lnTo>
                  <a:lnTo>
                    <a:pt x="320675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784091" y="5495544"/>
            <a:ext cx="2466340" cy="1359535"/>
            <a:chOff x="3784091" y="5495544"/>
            <a:chExt cx="2466340" cy="1359535"/>
          </a:xfrm>
        </p:grpSpPr>
        <p:sp>
          <p:nvSpPr>
            <p:cNvPr id="34" name="object 34"/>
            <p:cNvSpPr/>
            <p:nvPr/>
          </p:nvSpPr>
          <p:spPr>
            <a:xfrm>
              <a:off x="4517135" y="5728716"/>
              <a:ext cx="1732914" cy="1126490"/>
            </a:xfrm>
            <a:custGeom>
              <a:avLst/>
              <a:gdLst/>
              <a:ahLst/>
              <a:cxnLst/>
              <a:rect l="l" t="t" r="r" b="b"/>
              <a:pathLst>
                <a:path w="1732914" h="1126490">
                  <a:moveTo>
                    <a:pt x="0" y="0"/>
                  </a:moveTo>
                  <a:lnTo>
                    <a:pt x="6350" y="643204"/>
                  </a:lnTo>
                  <a:lnTo>
                    <a:pt x="1445640" y="1126236"/>
                  </a:lnTo>
                  <a:lnTo>
                    <a:pt x="1715008" y="1126236"/>
                  </a:lnTo>
                  <a:lnTo>
                    <a:pt x="1732788" y="551675"/>
                  </a:lnTo>
                  <a:lnTo>
                    <a:pt x="1322451" y="422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88663" y="5529072"/>
              <a:ext cx="707390" cy="668020"/>
            </a:xfrm>
            <a:custGeom>
              <a:avLst/>
              <a:gdLst/>
              <a:ahLst/>
              <a:cxnLst/>
              <a:rect l="l" t="t" r="r" b="b"/>
              <a:pathLst>
                <a:path w="707389" h="668020">
                  <a:moveTo>
                    <a:pt x="77470" y="0"/>
                  </a:moveTo>
                  <a:lnTo>
                    <a:pt x="35560" y="33019"/>
                  </a:lnTo>
                  <a:lnTo>
                    <a:pt x="35560" y="34289"/>
                  </a:lnTo>
                  <a:lnTo>
                    <a:pt x="36830" y="34289"/>
                  </a:lnTo>
                  <a:lnTo>
                    <a:pt x="36830" y="40639"/>
                  </a:lnTo>
                  <a:lnTo>
                    <a:pt x="35560" y="41909"/>
                  </a:lnTo>
                  <a:lnTo>
                    <a:pt x="0" y="73609"/>
                  </a:lnTo>
                  <a:lnTo>
                    <a:pt x="15239" y="624370"/>
                  </a:lnTo>
                  <a:lnTo>
                    <a:pt x="144780" y="667511"/>
                  </a:lnTo>
                  <a:lnTo>
                    <a:pt x="707136" y="200507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2271" y="5742432"/>
              <a:ext cx="47625" cy="624840"/>
            </a:xfrm>
            <a:custGeom>
              <a:avLst/>
              <a:gdLst/>
              <a:ahLst/>
              <a:cxnLst/>
              <a:rect l="l" t="t" r="r" b="b"/>
              <a:pathLst>
                <a:path w="47625" h="624839">
                  <a:moveTo>
                    <a:pt x="39624" y="0"/>
                  </a:moveTo>
                  <a:lnTo>
                    <a:pt x="0" y="33020"/>
                  </a:lnTo>
                  <a:lnTo>
                    <a:pt x="7619" y="610870"/>
                  </a:lnTo>
                  <a:lnTo>
                    <a:pt x="47243" y="624840"/>
                  </a:lnTo>
                  <a:lnTo>
                    <a:pt x="39624" y="0"/>
                  </a:lnTo>
                  <a:close/>
                </a:path>
              </a:pathLst>
            </a:custGeom>
            <a:solidFill>
              <a:srgbClr val="F8C8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4091" y="5495544"/>
              <a:ext cx="70485" cy="59690"/>
            </a:xfrm>
            <a:custGeom>
              <a:avLst/>
              <a:gdLst/>
              <a:ahLst/>
              <a:cxnLst/>
              <a:rect l="l" t="t" r="r" b="b"/>
              <a:pathLst>
                <a:path w="70485" h="59689">
                  <a:moveTo>
                    <a:pt x="0" y="0"/>
                  </a:moveTo>
                  <a:lnTo>
                    <a:pt x="1270" y="53085"/>
                  </a:lnTo>
                  <a:lnTo>
                    <a:pt x="22987" y="59435"/>
                  </a:lnTo>
                  <a:lnTo>
                    <a:pt x="70104" y="22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201411" y="4684776"/>
            <a:ext cx="1203960" cy="759460"/>
            <a:chOff x="5201411" y="4684776"/>
            <a:chExt cx="1203960" cy="759460"/>
          </a:xfrm>
        </p:grpSpPr>
        <p:sp>
          <p:nvSpPr>
            <p:cNvPr id="39" name="object 39"/>
            <p:cNvSpPr/>
            <p:nvPr/>
          </p:nvSpPr>
          <p:spPr>
            <a:xfrm>
              <a:off x="5836919" y="5082540"/>
              <a:ext cx="233679" cy="361315"/>
            </a:xfrm>
            <a:custGeom>
              <a:avLst/>
              <a:gdLst/>
              <a:ahLst/>
              <a:cxnLst/>
              <a:rect l="l" t="t" r="r" b="b"/>
              <a:pathLst>
                <a:path w="233679" h="361314">
                  <a:moveTo>
                    <a:pt x="5079" y="0"/>
                  </a:moveTo>
                  <a:lnTo>
                    <a:pt x="0" y="293751"/>
                  </a:lnTo>
                  <a:lnTo>
                    <a:pt x="226821" y="361188"/>
                  </a:lnTo>
                  <a:lnTo>
                    <a:pt x="233171" y="67437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01411" y="4684776"/>
              <a:ext cx="1203960" cy="609600"/>
            </a:xfrm>
            <a:custGeom>
              <a:avLst/>
              <a:gdLst/>
              <a:ahLst/>
              <a:cxnLst/>
              <a:rect l="l" t="t" r="r" b="b"/>
              <a:pathLst>
                <a:path w="1203960" h="609600">
                  <a:moveTo>
                    <a:pt x="606425" y="0"/>
                  </a:moveTo>
                  <a:lnTo>
                    <a:pt x="0" y="504190"/>
                  </a:lnTo>
                  <a:lnTo>
                    <a:pt x="362330" y="609600"/>
                  </a:lnTo>
                  <a:lnTo>
                    <a:pt x="629285" y="382269"/>
                  </a:lnTo>
                  <a:lnTo>
                    <a:pt x="636904" y="382269"/>
                  </a:lnTo>
                  <a:lnTo>
                    <a:pt x="875918" y="452119"/>
                  </a:lnTo>
                  <a:lnTo>
                    <a:pt x="1203960" y="166369"/>
                  </a:lnTo>
                  <a:lnTo>
                    <a:pt x="6064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2411" y="5090160"/>
              <a:ext cx="243840" cy="281940"/>
            </a:xfrm>
            <a:custGeom>
              <a:avLst/>
              <a:gdLst/>
              <a:ahLst/>
              <a:cxnLst/>
              <a:rect l="l" t="t" r="r" b="b"/>
              <a:pathLst>
                <a:path w="243839" h="281939">
                  <a:moveTo>
                    <a:pt x="243839" y="0"/>
                  </a:moveTo>
                  <a:lnTo>
                    <a:pt x="0" y="209549"/>
                  </a:lnTo>
                  <a:lnTo>
                    <a:pt x="238760" y="281939"/>
                  </a:lnTo>
                  <a:lnTo>
                    <a:pt x="243839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4524755" y="6387084"/>
            <a:ext cx="1391920" cy="464820"/>
          </a:xfrm>
          <a:custGeom>
            <a:avLst/>
            <a:gdLst/>
            <a:ahLst/>
            <a:cxnLst/>
            <a:rect l="l" t="t" r="r" b="b"/>
            <a:pathLst>
              <a:path w="1391920" h="4648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3066288" y="0"/>
            <a:ext cx="789940" cy="5503545"/>
            <a:chOff x="3066288" y="0"/>
            <a:chExt cx="789940" cy="5503545"/>
          </a:xfrm>
        </p:grpSpPr>
        <p:sp>
          <p:nvSpPr>
            <p:cNvPr id="44" name="object 44"/>
            <p:cNvSpPr/>
            <p:nvPr/>
          </p:nvSpPr>
          <p:spPr>
            <a:xfrm>
              <a:off x="3768852" y="4899659"/>
              <a:ext cx="86995" cy="603885"/>
            </a:xfrm>
            <a:custGeom>
              <a:avLst/>
              <a:gdLst/>
              <a:ahLst/>
              <a:cxnLst/>
              <a:rect l="l" t="t" r="r" b="b"/>
              <a:pathLst>
                <a:path w="86995" h="603885">
                  <a:moveTo>
                    <a:pt x="71500" y="0"/>
                  </a:moveTo>
                  <a:lnTo>
                    <a:pt x="0" y="54609"/>
                  </a:lnTo>
                  <a:lnTo>
                    <a:pt x="14097" y="580643"/>
                  </a:lnTo>
                  <a:lnTo>
                    <a:pt x="86868" y="603503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0564" y="4288535"/>
              <a:ext cx="88900" cy="646430"/>
            </a:xfrm>
            <a:custGeom>
              <a:avLst/>
              <a:gdLst/>
              <a:ahLst/>
              <a:cxnLst/>
              <a:rect l="l" t="t" r="r" b="b"/>
              <a:pathLst>
                <a:path w="88900" h="646429">
                  <a:moveTo>
                    <a:pt x="0" y="0"/>
                  </a:moveTo>
                  <a:lnTo>
                    <a:pt x="17652" y="646176"/>
                  </a:lnTo>
                  <a:lnTo>
                    <a:pt x="88391" y="591565"/>
                  </a:lnTo>
                  <a:lnTo>
                    <a:pt x="73278" y="215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66288" y="0"/>
              <a:ext cx="753110" cy="4290060"/>
            </a:xfrm>
            <a:custGeom>
              <a:avLst/>
              <a:gdLst/>
              <a:ahLst/>
              <a:cxnLst/>
              <a:rect l="l" t="t" r="r" b="b"/>
              <a:pathLst>
                <a:path w="753110" h="4290060">
                  <a:moveTo>
                    <a:pt x="644906" y="0"/>
                  </a:moveTo>
                  <a:lnTo>
                    <a:pt x="0" y="0"/>
                  </a:lnTo>
                  <a:lnTo>
                    <a:pt x="33019" y="829563"/>
                  </a:lnTo>
                  <a:lnTo>
                    <a:pt x="43180" y="1106551"/>
                  </a:lnTo>
                  <a:lnTo>
                    <a:pt x="106680" y="2688082"/>
                  </a:lnTo>
                  <a:lnTo>
                    <a:pt x="285623" y="2731262"/>
                  </a:lnTo>
                  <a:lnTo>
                    <a:pt x="288163" y="2731262"/>
                  </a:lnTo>
                  <a:lnTo>
                    <a:pt x="289433" y="2732532"/>
                  </a:lnTo>
                  <a:lnTo>
                    <a:pt x="289433" y="2736341"/>
                  </a:lnTo>
                  <a:lnTo>
                    <a:pt x="308483" y="3250946"/>
                  </a:lnTo>
                  <a:lnTo>
                    <a:pt x="648715" y="3339846"/>
                  </a:lnTo>
                  <a:lnTo>
                    <a:pt x="651256" y="3339846"/>
                  </a:lnTo>
                  <a:lnTo>
                    <a:pt x="652526" y="3341116"/>
                  </a:lnTo>
                  <a:lnTo>
                    <a:pt x="652526" y="3343655"/>
                  </a:lnTo>
                  <a:lnTo>
                    <a:pt x="677926" y="4268470"/>
                  </a:lnTo>
                  <a:lnTo>
                    <a:pt x="752856" y="4290060"/>
                  </a:lnTo>
                  <a:lnTo>
                    <a:pt x="644906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926079" y="5786628"/>
            <a:ext cx="1583690" cy="1068705"/>
            <a:chOff x="2926079" y="5786628"/>
            <a:chExt cx="1583690" cy="1068705"/>
          </a:xfrm>
        </p:grpSpPr>
        <p:sp>
          <p:nvSpPr>
            <p:cNvPr id="48" name="object 48"/>
            <p:cNvSpPr/>
            <p:nvPr/>
          </p:nvSpPr>
          <p:spPr>
            <a:xfrm>
              <a:off x="4469891" y="6368796"/>
              <a:ext cx="40005" cy="21590"/>
            </a:xfrm>
            <a:custGeom>
              <a:avLst/>
              <a:gdLst/>
              <a:ahLst/>
              <a:cxnLst/>
              <a:rect l="l" t="t" r="r" b="b"/>
              <a:pathLst>
                <a:path w="40004" h="21589">
                  <a:moveTo>
                    <a:pt x="0" y="0"/>
                  </a:moveTo>
                  <a:lnTo>
                    <a:pt x="0" y="8000"/>
                  </a:lnTo>
                  <a:lnTo>
                    <a:pt x="39624" y="21335"/>
                  </a:lnTo>
                  <a:lnTo>
                    <a:pt x="39624" y="13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8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26080" y="5786628"/>
              <a:ext cx="1529080" cy="1068705"/>
            </a:xfrm>
            <a:custGeom>
              <a:avLst/>
              <a:gdLst/>
              <a:ahLst/>
              <a:cxnLst/>
              <a:rect l="l" t="t" r="r" b="b"/>
              <a:pathLst>
                <a:path w="1529079" h="1068704">
                  <a:moveTo>
                    <a:pt x="394716" y="1068336"/>
                  </a:moveTo>
                  <a:lnTo>
                    <a:pt x="389623" y="929640"/>
                  </a:lnTo>
                  <a:lnTo>
                    <a:pt x="255143" y="882561"/>
                  </a:lnTo>
                  <a:lnTo>
                    <a:pt x="0" y="790956"/>
                  </a:lnTo>
                  <a:lnTo>
                    <a:pt x="13970" y="1068336"/>
                  </a:lnTo>
                  <a:lnTo>
                    <a:pt x="394716" y="1068336"/>
                  </a:lnTo>
                  <a:close/>
                </a:path>
                <a:path w="1529079" h="1068704">
                  <a:moveTo>
                    <a:pt x="1528572" y="572909"/>
                  </a:moveTo>
                  <a:lnTo>
                    <a:pt x="1520952" y="0"/>
                  </a:lnTo>
                  <a:lnTo>
                    <a:pt x="1012063" y="424281"/>
                  </a:lnTo>
                  <a:lnTo>
                    <a:pt x="405384" y="928585"/>
                  </a:lnTo>
                  <a:lnTo>
                    <a:pt x="410464" y="1068336"/>
                  </a:lnTo>
                  <a:lnTo>
                    <a:pt x="976503" y="1068336"/>
                  </a:lnTo>
                  <a:lnTo>
                    <a:pt x="1528572" y="593229"/>
                  </a:lnTo>
                  <a:lnTo>
                    <a:pt x="1528572" y="572909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98875" y="6166104"/>
              <a:ext cx="719455" cy="536575"/>
            </a:xfrm>
            <a:custGeom>
              <a:avLst/>
              <a:gdLst/>
              <a:ahLst/>
              <a:cxnLst/>
              <a:rect l="l" t="t" r="r" b="b"/>
              <a:pathLst>
                <a:path w="719454" h="536575">
                  <a:moveTo>
                    <a:pt x="598551" y="0"/>
                  </a:moveTo>
                  <a:lnTo>
                    <a:pt x="489331" y="90258"/>
                  </a:lnTo>
                  <a:lnTo>
                    <a:pt x="0" y="493229"/>
                  </a:lnTo>
                  <a:lnTo>
                    <a:pt x="123316" y="536448"/>
                  </a:lnTo>
                  <a:lnTo>
                    <a:pt x="719327" y="40678"/>
                  </a:lnTo>
                  <a:lnTo>
                    <a:pt x="598551" y="0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0" y="1338072"/>
            <a:ext cx="1664335" cy="3625850"/>
            <a:chOff x="0" y="1338072"/>
            <a:chExt cx="1664335" cy="3625850"/>
          </a:xfrm>
        </p:grpSpPr>
        <p:sp>
          <p:nvSpPr>
            <p:cNvPr id="52" name="object 52"/>
            <p:cNvSpPr/>
            <p:nvPr/>
          </p:nvSpPr>
          <p:spPr>
            <a:xfrm>
              <a:off x="0" y="1338072"/>
              <a:ext cx="749935" cy="387350"/>
            </a:xfrm>
            <a:custGeom>
              <a:avLst/>
              <a:gdLst/>
              <a:ahLst/>
              <a:cxnLst/>
              <a:rect l="l" t="t" r="r" b="b"/>
              <a:pathLst>
                <a:path w="749935" h="387350">
                  <a:moveTo>
                    <a:pt x="223672" y="0"/>
                  </a:moveTo>
                  <a:lnTo>
                    <a:pt x="0" y="114173"/>
                  </a:lnTo>
                  <a:lnTo>
                    <a:pt x="0" y="304545"/>
                  </a:lnTo>
                  <a:lnTo>
                    <a:pt x="346951" y="387095"/>
                  </a:lnTo>
                  <a:lnTo>
                    <a:pt x="742566" y="178942"/>
                  </a:lnTo>
                  <a:lnTo>
                    <a:pt x="730745" y="178942"/>
                  </a:lnTo>
                  <a:lnTo>
                    <a:pt x="726935" y="176402"/>
                  </a:lnTo>
                  <a:lnTo>
                    <a:pt x="726935" y="172592"/>
                  </a:lnTo>
                  <a:lnTo>
                    <a:pt x="721855" y="123062"/>
                  </a:lnTo>
                  <a:lnTo>
                    <a:pt x="721855" y="117982"/>
                  </a:lnTo>
                  <a:lnTo>
                    <a:pt x="724395" y="115442"/>
                  </a:lnTo>
                  <a:lnTo>
                    <a:pt x="360921" y="30479"/>
                  </a:lnTo>
                  <a:lnTo>
                    <a:pt x="223672" y="0"/>
                  </a:lnTo>
                  <a:close/>
                </a:path>
                <a:path w="749935" h="387350">
                  <a:moveTo>
                    <a:pt x="740918" y="172592"/>
                  </a:moveTo>
                  <a:lnTo>
                    <a:pt x="740918" y="176402"/>
                  </a:lnTo>
                  <a:lnTo>
                    <a:pt x="737095" y="177673"/>
                  </a:lnTo>
                  <a:lnTo>
                    <a:pt x="734555" y="178942"/>
                  </a:lnTo>
                  <a:lnTo>
                    <a:pt x="742566" y="178942"/>
                  </a:lnTo>
                  <a:lnTo>
                    <a:pt x="749808" y="175132"/>
                  </a:lnTo>
                  <a:lnTo>
                    <a:pt x="740918" y="172592"/>
                  </a:lnTo>
                  <a:close/>
                </a:path>
              </a:pathLst>
            </a:custGeom>
            <a:solidFill>
              <a:srgbClr val="838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6091" y="1469136"/>
              <a:ext cx="645160" cy="2901950"/>
            </a:xfrm>
            <a:custGeom>
              <a:avLst/>
              <a:gdLst/>
              <a:ahLst/>
              <a:cxnLst/>
              <a:rect l="l" t="t" r="r" b="b"/>
              <a:pathLst>
                <a:path w="645160" h="2901950">
                  <a:moveTo>
                    <a:pt x="170348" y="38100"/>
                  </a:moveTo>
                  <a:lnTo>
                    <a:pt x="24155" y="38100"/>
                  </a:lnTo>
                  <a:lnTo>
                    <a:pt x="27978" y="40639"/>
                  </a:lnTo>
                  <a:lnTo>
                    <a:pt x="30518" y="43179"/>
                  </a:lnTo>
                  <a:lnTo>
                    <a:pt x="33058" y="46989"/>
                  </a:lnTo>
                  <a:lnTo>
                    <a:pt x="30518" y="50800"/>
                  </a:lnTo>
                  <a:lnTo>
                    <a:pt x="27978" y="53339"/>
                  </a:lnTo>
                  <a:lnTo>
                    <a:pt x="25425" y="54610"/>
                  </a:lnTo>
                  <a:lnTo>
                    <a:pt x="272097" y="2787396"/>
                  </a:lnTo>
                  <a:lnTo>
                    <a:pt x="274650" y="2787396"/>
                  </a:lnTo>
                  <a:lnTo>
                    <a:pt x="644652" y="2901696"/>
                  </a:lnTo>
                  <a:lnTo>
                    <a:pt x="414515" y="92710"/>
                  </a:lnTo>
                  <a:lnTo>
                    <a:pt x="170348" y="38100"/>
                  </a:lnTo>
                  <a:close/>
                </a:path>
                <a:path w="645160" h="2901950">
                  <a:moveTo>
                    <a:pt x="0" y="0"/>
                  </a:moveTo>
                  <a:lnTo>
                    <a:pt x="3687" y="38100"/>
                  </a:lnTo>
                  <a:lnTo>
                    <a:pt x="3809" y="41910"/>
                  </a:lnTo>
                  <a:lnTo>
                    <a:pt x="12712" y="44450"/>
                  </a:lnTo>
                  <a:lnTo>
                    <a:pt x="20345" y="40639"/>
                  </a:lnTo>
                  <a:lnTo>
                    <a:pt x="24155" y="38100"/>
                  </a:lnTo>
                  <a:lnTo>
                    <a:pt x="170348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0" y="1524000"/>
              <a:ext cx="1134110" cy="3371215"/>
            </a:xfrm>
            <a:custGeom>
              <a:avLst/>
              <a:gdLst/>
              <a:ahLst/>
              <a:cxnLst/>
              <a:rect l="l" t="t" r="r" b="b"/>
              <a:pathLst>
                <a:path w="1134110" h="3371215">
                  <a:moveTo>
                    <a:pt x="761834" y="0"/>
                  </a:moveTo>
                  <a:lnTo>
                    <a:pt x="355523" y="213487"/>
                  </a:lnTo>
                  <a:lnTo>
                    <a:pt x="419011" y="847598"/>
                  </a:lnTo>
                  <a:lnTo>
                    <a:pt x="419011" y="851408"/>
                  </a:lnTo>
                  <a:lnTo>
                    <a:pt x="417741" y="851408"/>
                  </a:lnTo>
                  <a:lnTo>
                    <a:pt x="416471" y="852677"/>
                  </a:lnTo>
                  <a:lnTo>
                    <a:pt x="416471" y="853948"/>
                  </a:lnTo>
                  <a:lnTo>
                    <a:pt x="415201" y="853948"/>
                  </a:lnTo>
                  <a:lnTo>
                    <a:pt x="0" y="1083945"/>
                  </a:lnTo>
                  <a:lnTo>
                    <a:pt x="0" y="1954276"/>
                  </a:lnTo>
                  <a:lnTo>
                    <a:pt x="62216" y="2509520"/>
                  </a:lnTo>
                  <a:lnTo>
                    <a:pt x="209499" y="2555367"/>
                  </a:lnTo>
                  <a:lnTo>
                    <a:pt x="212039" y="2555367"/>
                  </a:lnTo>
                  <a:lnTo>
                    <a:pt x="214579" y="2557907"/>
                  </a:lnTo>
                  <a:lnTo>
                    <a:pt x="214579" y="2560447"/>
                  </a:lnTo>
                  <a:lnTo>
                    <a:pt x="274256" y="3118231"/>
                  </a:lnTo>
                  <a:lnTo>
                    <a:pt x="1048791" y="3371088"/>
                  </a:lnTo>
                  <a:lnTo>
                    <a:pt x="1133856" y="3313938"/>
                  </a:lnTo>
                  <a:lnTo>
                    <a:pt x="1085608" y="2772664"/>
                  </a:lnTo>
                  <a:lnTo>
                    <a:pt x="1005611" y="2747137"/>
                  </a:lnTo>
                  <a:lnTo>
                    <a:pt x="1001801" y="2745867"/>
                  </a:lnTo>
                  <a:lnTo>
                    <a:pt x="999261" y="2742057"/>
                  </a:lnTo>
                  <a:lnTo>
                    <a:pt x="1000531" y="2738247"/>
                  </a:lnTo>
                  <a:lnTo>
                    <a:pt x="1001801" y="2735707"/>
                  </a:lnTo>
                  <a:lnTo>
                    <a:pt x="1004341" y="2733167"/>
                  </a:lnTo>
                  <a:lnTo>
                    <a:pt x="1006881" y="2733167"/>
                  </a:lnTo>
                  <a:lnTo>
                    <a:pt x="761834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3752" y="4300727"/>
              <a:ext cx="320040" cy="662940"/>
            </a:xfrm>
            <a:custGeom>
              <a:avLst/>
              <a:gdLst/>
              <a:ahLst/>
              <a:cxnLst/>
              <a:rect l="l" t="t" r="r" b="b"/>
              <a:pathLst>
                <a:path w="320040" h="662939">
                  <a:moveTo>
                    <a:pt x="36982" y="0"/>
                  </a:moveTo>
                  <a:lnTo>
                    <a:pt x="85432" y="540766"/>
                  </a:lnTo>
                  <a:lnTo>
                    <a:pt x="85432" y="544576"/>
                  </a:lnTo>
                  <a:lnTo>
                    <a:pt x="84150" y="544576"/>
                  </a:lnTo>
                  <a:lnTo>
                    <a:pt x="84150" y="545846"/>
                  </a:lnTo>
                  <a:lnTo>
                    <a:pt x="81610" y="548386"/>
                  </a:lnTo>
                  <a:lnTo>
                    <a:pt x="0" y="601853"/>
                  </a:lnTo>
                  <a:lnTo>
                    <a:pt x="188709" y="662940"/>
                  </a:lnTo>
                  <a:lnTo>
                    <a:pt x="320039" y="575183"/>
                  </a:lnTo>
                  <a:lnTo>
                    <a:pt x="314959" y="516636"/>
                  </a:lnTo>
                  <a:lnTo>
                    <a:pt x="278003" y="73787"/>
                  </a:lnTo>
                  <a:lnTo>
                    <a:pt x="36982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59408" y="4378451"/>
              <a:ext cx="78105" cy="447040"/>
            </a:xfrm>
            <a:custGeom>
              <a:avLst/>
              <a:gdLst/>
              <a:ahLst/>
              <a:cxnLst/>
              <a:rect l="l" t="t" r="r" b="b"/>
              <a:pathLst>
                <a:path w="78105" h="447039">
                  <a:moveTo>
                    <a:pt x="0" y="0"/>
                  </a:moveTo>
                  <a:lnTo>
                    <a:pt x="35686" y="432562"/>
                  </a:lnTo>
                  <a:lnTo>
                    <a:pt x="77723" y="446531"/>
                  </a:lnTo>
                  <a:lnTo>
                    <a:pt x="42446" y="8890"/>
                  </a:lnTo>
                  <a:lnTo>
                    <a:pt x="29336" y="8890"/>
                  </a:lnTo>
                  <a:lnTo>
                    <a:pt x="0" y="0"/>
                  </a:lnTo>
                  <a:close/>
                </a:path>
                <a:path w="78105" h="447039">
                  <a:moveTo>
                    <a:pt x="42036" y="3810"/>
                  </a:moveTo>
                  <a:lnTo>
                    <a:pt x="34416" y="8890"/>
                  </a:lnTo>
                  <a:lnTo>
                    <a:pt x="42446" y="8890"/>
                  </a:lnTo>
                  <a:lnTo>
                    <a:pt x="42036" y="381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94460" y="4826507"/>
              <a:ext cx="41275" cy="38100"/>
            </a:xfrm>
            <a:custGeom>
              <a:avLst/>
              <a:gdLst/>
              <a:ahLst/>
              <a:cxnLst/>
              <a:rect l="l" t="t" r="r" b="b"/>
              <a:pathLst>
                <a:path w="41275" h="38100">
                  <a:moveTo>
                    <a:pt x="0" y="0"/>
                  </a:moveTo>
                  <a:lnTo>
                    <a:pt x="3809" y="38100"/>
                  </a:lnTo>
                  <a:lnTo>
                    <a:pt x="41148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A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0" y="1658112"/>
              <a:ext cx="402590" cy="704215"/>
            </a:xfrm>
            <a:custGeom>
              <a:avLst/>
              <a:gdLst/>
              <a:ahLst/>
              <a:cxnLst/>
              <a:rect l="l" t="t" r="r" b="b"/>
              <a:pathLst>
                <a:path w="402590" h="704214">
                  <a:moveTo>
                    <a:pt x="0" y="0"/>
                  </a:moveTo>
                  <a:lnTo>
                    <a:pt x="0" y="601090"/>
                  </a:lnTo>
                  <a:lnTo>
                    <a:pt x="402336" y="704088"/>
                  </a:lnTo>
                  <a:lnTo>
                    <a:pt x="340144" y="8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0" y="2273808"/>
              <a:ext cx="391795" cy="317500"/>
            </a:xfrm>
            <a:custGeom>
              <a:avLst/>
              <a:gdLst/>
              <a:ahLst/>
              <a:cxnLst/>
              <a:rect l="l" t="t" r="r" b="b"/>
              <a:pathLst>
                <a:path w="391795" h="317500">
                  <a:moveTo>
                    <a:pt x="0" y="0"/>
                  </a:moveTo>
                  <a:lnTo>
                    <a:pt x="0" y="316991"/>
                  </a:lnTo>
                  <a:lnTo>
                    <a:pt x="391668" y="100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3613404"/>
              <a:ext cx="45720" cy="414655"/>
            </a:xfrm>
            <a:custGeom>
              <a:avLst/>
              <a:gdLst/>
              <a:ahLst/>
              <a:cxnLst/>
              <a:rect l="l" t="t" r="r" b="b"/>
              <a:pathLst>
                <a:path w="45720" h="414654">
                  <a:moveTo>
                    <a:pt x="0" y="0"/>
                  </a:moveTo>
                  <a:lnTo>
                    <a:pt x="0" y="400558"/>
                  </a:lnTo>
                  <a:lnTo>
                    <a:pt x="45721" y="414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5860" y="1380744"/>
              <a:ext cx="498475" cy="2988945"/>
            </a:xfrm>
            <a:custGeom>
              <a:avLst/>
              <a:gdLst/>
              <a:ahLst/>
              <a:cxnLst/>
              <a:rect l="l" t="t" r="r" b="b"/>
              <a:pathLst>
                <a:path w="498475" h="2988945">
                  <a:moveTo>
                    <a:pt x="338201" y="0"/>
                  </a:moveTo>
                  <a:lnTo>
                    <a:pt x="0" y="180466"/>
                  </a:lnTo>
                  <a:lnTo>
                    <a:pt x="230124" y="2988563"/>
                  </a:lnTo>
                  <a:lnTo>
                    <a:pt x="415671" y="2865373"/>
                  </a:lnTo>
                  <a:lnTo>
                    <a:pt x="368681" y="2255392"/>
                  </a:lnTo>
                  <a:lnTo>
                    <a:pt x="368681" y="2251582"/>
                  </a:lnTo>
                  <a:lnTo>
                    <a:pt x="371221" y="2249042"/>
                  </a:lnTo>
                  <a:lnTo>
                    <a:pt x="498347" y="2169032"/>
                  </a:lnTo>
                  <a:lnTo>
                    <a:pt x="338201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728216" y="160020"/>
            <a:ext cx="1430020" cy="2905125"/>
            <a:chOff x="1728216" y="160020"/>
            <a:chExt cx="1430020" cy="2905125"/>
          </a:xfrm>
        </p:grpSpPr>
        <p:sp>
          <p:nvSpPr>
            <p:cNvPr id="63" name="object 63"/>
            <p:cNvSpPr/>
            <p:nvPr/>
          </p:nvSpPr>
          <p:spPr>
            <a:xfrm>
              <a:off x="1780032" y="795528"/>
              <a:ext cx="1315720" cy="736600"/>
            </a:xfrm>
            <a:custGeom>
              <a:avLst/>
              <a:gdLst/>
              <a:ahLst/>
              <a:cxnLst/>
              <a:rect l="l" t="t" r="r" b="b"/>
              <a:pathLst>
                <a:path w="1315720" h="736600">
                  <a:moveTo>
                    <a:pt x="1088009" y="0"/>
                  </a:moveTo>
                  <a:lnTo>
                    <a:pt x="1089279" y="27939"/>
                  </a:lnTo>
                  <a:lnTo>
                    <a:pt x="1088009" y="31750"/>
                  </a:lnTo>
                  <a:lnTo>
                    <a:pt x="1085469" y="34289"/>
                  </a:lnTo>
                  <a:lnTo>
                    <a:pt x="1081659" y="35560"/>
                  </a:lnTo>
                  <a:lnTo>
                    <a:pt x="1079119" y="35560"/>
                  </a:lnTo>
                  <a:lnTo>
                    <a:pt x="1076579" y="34289"/>
                  </a:lnTo>
                  <a:lnTo>
                    <a:pt x="1075309" y="31750"/>
                  </a:lnTo>
                  <a:lnTo>
                    <a:pt x="0" y="615569"/>
                  </a:lnTo>
                  <a:lnTo>
                    <a:pt x="553466" y="736092"/>
                  </a:lnTo>
                  <a:lnTo>
                    <a:pt x="1315212" y="307086"/>
                  </a:lnTo>
                  <a:lnTo>
                    <a:pt x="1305052" y="41910"/>
                  </a:lnTo>
                  <a:lnTo>
                    <a:pt x="1088009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728216" y="160020"/>
              <a:ext cx="1126490" cy="1249680"/>
            </a:xfrm>
            <a:custGeom>
              <a:avLst/>
              <a:gdLst/>
              <a:ahLst/>
              <a:cxnLst/>
              <a:rect l="l" t="t" r="r" b="b"/>
              <a:pathLst>
                <a:path w="1126489" h="1249680">
                  <a:moveTo>
                    <a:pt x="1095756" y="0"/>
                  </a:moveTo>
                  <a:lnTo>
                    <a:pt x="0" y="561339"/>
                  </a:lnTo>
                  <a:lnTo>
                    <a:pt x="46989" y="1249679"/>
                  </a:lnTo>
                  <a:lnTo>
                    <a:pt x="49529" y="1249679"/>
                  </a:lnTo>
                  <a:lnTo>
                    <a:pt x="1126235" y="665479"/>
                  </a:lnTo>
                  <a:lnTo>
                    <a:pt x="1124965" y="664209"/>
                  </a:lnTo>
                  <a:lnTo>
                    <a:pt x="1124965" y="661669"/>
                  </a:lnTo>
                  <a:lnTo>
                    <a:pt x="1123695" y="624839"/>
                  </a:lnTo>
                  <a:lnTo>
                    <a:pt x="1095756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0864" y="1118616"/>
              <a:ext cx="817244" cy="1946275"/>
            </a:xfrm>
            <a:custGeom>
              <a:avLst/>
              <a:gdLst/>
              <a:ahLst/>
              <a:cxnLst/>
              <a:rect l="l" t="t" r="r" b="b"/>
              <a:pathLst>
                <a:path w="817244" h="1946275">
                  <a:moveTo>
                    <a:pt x="754634" y="0"/>
                  </a:moveTo>
                  <a:lnTo>
                    <a:pt x="0" y="424053"/>
                  </a:lnTo>
                  <a:lnTo>
                    <a:pt x="86360" y="1946148"/>
                  </a:lnTo>
                  <a:lnTo>
                    <a:pt x="721613" y="1543685"/>
                  </a:lnTo>
                  <a:lnTo>
                    <a:pt x="722884" y="1543685"/>
                  </a:lnTo>
                  <a:lnTo>
                    <a:pt x="722884" y="1542414"/>
                  </a:lnTo>
                  <a:lnTo>
                    <a:pt x="816004" y="1542414"/>
                  </a:lnTo>
                  <a:lnTo>
                    <a:pt x="754634" y="0"/>
                  </a:lnTo>
                  <a:close/>
                </a:path>
                <a:path w="817244" h="1946275">
                  <a:moveTo>
                    <a:pt x="816004" y="1542414"/>
                  </a:moveTo>
                  <a:lnTo>
                    <a:pt x="726694" y="1542414"/>
                  </a:lnTo>
                  <a:lnTo>
                    <a:pt x="816863" y="1564005"/>
                  </a:lnTo>
                  <a:lnTo>
                    <a:pt x="816004" y="1542414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49808" y="606551"/>
            <a:ext cx="1663064" cy="2927985"/>
            <a:chOff x="749808" y="606551"/>
            <a:chExt cx="1663064" cy="2927985"/>
          </a:xfrm>
        </p:grpSpPr>
        <p:sp>
          <p:nvSpPr>
            <p:cNvPr id="67" name="object 67"/>
            <p:cNvSpPr/>
            <p:nvPr/>
          </p:nvSpPr>
          <p:spPr>
            <a:xfrm>
              <a:off x="749808" y="1248155"/>
              <a:ext cx="759460" cy="300355"/>
            </a:xfrm>
            <a:custGeom>
              <a:avLst/>
              <a:gdLst/>
              <a:ahLst/>
              <a:cxnLst/>
              <a:rect l="l" t="t" r="r" b="b"/>
              <a:pathLst>
                <a:path w="759460" h="300355">
                  <a:moveTo>
                    <a:pt x="403593" y="0"/>
                  </a:moveTo>
                  <a:lnTo>
                    <a:pt x="346481" y="29083"/>
                  </a:lnTo>
                  <a:lnTo>
                    <a:pt x="1270" y="209042"/>
                  </a:lnTo>
                  <a:lnTo>
                    <a:pt x="0" y="209042"/>
                  </a:lnTo>
                  <a:lnTo>
                    <a:pt x="406133" y="300228"/>
                  </a:lnTo>
                  <a:lnTo>
                    <a:pt x="756411" y="114046"/>
                  </a:lnTo>
                  <a:lnTo>
                    <a:pt x="758952" y="112776"/>
                  </a:lnTo>
                  <a:lnTo>
                    <a:pt x="450513" y="45593"/>
                  </a:lnTo>
                  <a:lnTo>
                    <a:pt x="411200" y="45593"/>
                  </a:lnTo>
                  <a:lnTo>
                    <a:pt x="407403" y="43053"/>
                  </a:lnTo>
                  <a:lnTo>
                    <a:pt x="407403" y="39243"/>
                  </a:lnTo>
                  <a:lnTo>
                    <a:pt x="403593" y="0"/>
                  </a:lnTo>
                  <a:close/>
                </a:path>
                <a:path w="759460" h="300355">
                  <a:moveTo>
                    <a:pt x="421360" y="39243"/>
                  </a:moveTo>
                  <a:lnTo>
                    <a:pt x="420090" y="43053"/>
                  </a:lnTo>
                  <a:lnTo>
                    <a:pt x="415010" y="45593"/>
                  </a:lnTo>
                  <a:lnTo>
                    <a:pt x="450513" y="45593"/>
                  </a:lnTo>
                  <a:lnTo>
                    <a:pt x="421360" y="39243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17092" y="606551"/>
              <a:ext cx="643255" cy="802005"/>
            </a:xfrm>
            <a:custGeom>
              <a:avLst/>
              <a:gdLst/>
              <a:ahLst/>
              <a:cxnLst/>
              <a:rect l="l" t="t" r="r" b="b"/>
              <a:pathLst>
                <a:path w="643255" h="802005">
                  <a:moveTo>
                    <a:pt x="639557" y="749681"/>
                  </a:moveTo>
                  <a:lnTo>
                    <a:pt x="404622" y="749681"/>
                  </a:lnTo>
                  <a:lnTo>
                    <a:pt x="643128" y="801624"/>
                  </a:lnTo>
                  <a:lnTo>
                    <a:pt x="639557" y="749681"/>
                  </a:lnTo>
                  <a:close/>
                </a:path>
                <a:path w="643255" h="802005">
                  <a:moveTo>
                    <a:pt x="634669" y="678561"/>
                  </a:moveTo>
                  <a:lnTo>
                    <a:pt x="54546" y="678561"/>
                  </a:lnTo>
                  <a:lnTo>
                    <a:pt x="54546" y="679831"/>
                  </a:lnTo>
                  <a:lnTo>
                    <a:pt x="391922" y="753363"/>
                  </a:lnTo>
                  <a:lnTo>
                    <a:pt x="399542" y="749681"/>
                  </a:lnTo>
                  <a:lnTo>
                    <a:pt x="639557" y="749681"/>
                  </a:lnTo>
                  <a:lnTo>
                    <a:pt x="634669" y="678561"/>
                  </a:lnTo>
                  <a:close/>
                </a:path>
                <a:path w="643255" h="802005">
                  <a:moveTo>
                    <a:pt x="0" y="0"/>
                  </a:moveTo>
                  <a:lnTo>
                    <a:pt x="50736" y="627888"/>
                  </a:lnTo>
                  <a:lnTo>
                    <a:pt x="54546" y="679831"/>
                  </a:lnTo>
                  <a:lnTo>
                    <a:pt x="54546" y="678561"/>
                  </a:lnTo>
                  <a:lnTo>
                    <a:pt x="634669" y="678561"/>
                  </a:lnTo>
                  <a:lnTo>
                    <a:pt x="596138" y="117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28572" y="1371600"/>
              <a:ext cx="367665" cy="2162810"/>
            </a:xfrm>
            <a:custGeom>
              <a:avLst/>
              <a:gdLst/>
              <a:ahLst/>
              <a:cxnLst/>
              <a:rect l="l" t="t" r="r" b="b"/>
              <a:pathLst>
                <a:path w="367664" h="2162810">
                  <a:moveTo>
                    <a:pt x="0" y="0"/>
                  </a:moveTo>
                  <a:lnTo>
                    <a:pt x="159639" y="2162555"/>
                  </a:lnTo>
                  <a:lnTo>
                    <a:pt x="367284" y="2030476"/>
                  </a:lnTo>
                  <a:lnTo>
                    <a:pt x="233045" y="50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3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76983" y="1426463"/>
              <a:ext cx="635635" cy="1965960"/>
            </a:xfrm>
            <a:custGeom>
              <a:avLst/>
              <a:gdLst/>
              <a:ahLst/>
              <a:cxnLst/>
              <a:rect l="l" t="t" r="r" b="b"/>
              <a:pathLst>
                <a:path w="635635" h="1965960">
                  <a:moveTo>
                    <a:pt x="0" y="0"/>
                  </a:moveTo>
                  <a:lnTo>
                    <a:pt x="134747" y="1965960"/>
                  </a:lnTo>
                  <a:lnTo>
                    <a:pt x="635508" y="1648206"/>
                  </a:lnTo>
                  <a:lnTo>
                    <a:pt x="549021" y="119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88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0" y="4029455"/>
            <a:ext cx="189230" cy="175260"/>
          </a:xfrm>
          <a:custGeom>
            <a:avLst/>
            <a:gdLst/>
            <a:ahLst/>
            <a:cxnLst/>
            <a:rect l="l" t="t" r="r" b="b"/>
            <a:pathLst>
              <a:path w="189230" h="17526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A6B7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06395" y="6719316"/>
            <a:ext cx="9525" cy="135890"/>
          </a:xfrm>
          <a:custGeom>
            <a:avLst/>
            <a:gdLst/>
            <a:ahLst/>
            <a:cxnLst/>
            <a:rect l="l" t="t" r="r" b="b"/>
            <a:pathLst>
              <a:path w="9525" h="135890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925823" y="6391655"/>
            <a:ext cx="1714500" cy="463550"/>
          </a:xfrm>
          <a:custGeom>
            <a:avLst/>
            <a:gdLst/>
            <a:ahLst/>
            <a:cxnLst/>
            <a:rect l="l" t="t" r="r" b="b"/>
            <a:pathLst>
              <a:path w="1714500" h="46355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69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35707" y="6731507"/>
            <a:ext cx="165100" cy="123825"/>
          </a:xfrm>
          <a:custGeom>
            <a:avLst/>
            <a:gdLst/>
            <a:ahLst/>
            <a:cxnLst/>
            <a:rect l="l" t="t" r="r" b="b"/>
            <a:pathLst>
              <a:path w="165100" h="123825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549908" y="2676144"/>
            <a:ext cx="2237740" cy="4178935"/>
            <a:chOff x="1549908" y="2676144"/>
            <a:chExt cx="2237740" cy="4178935"/>
          </a:xfrm>
        </p:grpSpPr>
        <p:sp>
          <p:nvSpPr>
            <p:cNvPr id="76" name="object 76"/>
            <p:cNvSpPr/>
            <p:nvPr/>
          </p:nvSpPr>
          <p:spPr>
            <a:xfrm>
              <a:off x="3604259" y="3361944"/>
              <a:ext cx="182880" cy="2872740"/>
            </a:xfrm>
            <a:custGeom>
              <a:avLst/>
              <a:gdLst/>
              <a:ahLst/>
              <a:cxnLst/>
              <a:rect l="l" t="t" r="r" b="b"/>
              <a:pathLst>
                <a:path w="182879" h="2872740">
                  <a:moveTo>
                    <a:pt x="105410" y="0"/>
                  </a:moveTo>
                  <a:lnTo>
                    <a:pt x="0" y="72389"/>
                  </a:lnTo>
                  <a:lnTo>
                    <a:pt x="86360" y="2872740"/>
                  </a:lnTo>
                  <a:lnTo>
                    <a:pt x="182879" y="2792691"/>
                  </a:lnTo>
                  <a:lnTo>
                    <a:pt x="167639" y="2236190"/>
                  </a:lnTo>
                  <a:lnTo>
                    <a:pt x="167639" y="2224785"/>
                  </a:lnTo>
                  <a:lnTo>
                    <a:pt x="166369" y="2191766"/>
                  </a:lnTo>
                  <a:lnTo>
                    <a:pt x="165100" y="2124329"/>
                  </a:lnTo>
                  <a:lnTo>
                    <a:pt x="130810" y="917320"/>
                  </a:lnTo>
                  <a:lnTo>
                    <a:pt x="105410" y="0"/>
                  </a:lnTo>
                  <a:close/>
                </a:path>
              </a:pathLst>
            </a:custGeom>
            <a:solidFill>
              <a:srgbClr val="7128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60576" y="2676144"/>
              <a:ext cx="2138680" cy="1222375"/>
            </a:xfrm>
            <a:custGeom>
              <a:avLst/>
              <a:gdLst/>
              <a:ahLst/>
              <a:cxnLst/>
              <a:rect l="l" t="t" r="r" b="b"/>
              <a:pathLst>
                <a:path w="2138679" h="1222375">
                  <a:moveTo>
                    <a:pt x="1509649" y="0"/>
                  </a:moveTo>
                  <a:lnTo>
                    <a:pt x="125730" y="875410"/>
                  </a:lnTo>
                  <a:lnTo>
                    <a:pt x="116840" y="881760"/>
                  </a:lnTo>
                  <a:lnTo>
                    <a:pt x="0" y="955420"/>
                  </a:lnTo>
                  <a:lnTo>
                    <a:pt x="938276" y="1222247"/>
                  </a:lnTo>
                  <a:lnTo>
                    <a:pt x="1752219" y="673353"/>
                  </a:lnTo>
                  <a:lnTo>
                    <a:pt x="2133317" y="673353"/>
                  </a:lnTo>
                  <a:lnTo>
                    <a:pt x="1220216" y="435736"/>
                  </a:lnTo>
                  <a:lnTo>
                    <a:pt x="1218946" y="435736"/>
                  </a:lnTo>
                  <a:lnTo>
                    <a:pt x="1217676" y="434466"/>
                  </a:lnTo>
                  <a:lnTo>
                    <a:pt x="1217676" y="433196"/>
                  </a:lnTo>
                  <a:lnTo>
                    <a:pt x="1216406" y="433196"/>
                  </a:lnTo>
                  <a:lnTo>
                    <a:pt x="1216406" y="431926"/>
                  </a:lnTo>
                  <a:lnTo>
                    <a:pt x="1215136" y="431926"/>
                  </a:lnTo>
                  <a:lnTo>
                    <a:pt x="1215136" y="426846"/>
                  </a:lnTo>
                  <a:lnTo>
                    <a:pt x="1218946" y="423036"/>
                  </a:lnTo>
                  <a:lnTo>
                    <a:pt x="1773809" y="64769"/>
                  </a:lnTo>
                  <a:lnTo>
                    <a:pt x="1509649" y="0"/>
                  </a:lnTo>
                  <a:close/>
                </a:path>
                <a:path w="2138679" h="1222375">
                  <a:moveTo>
                    <a:pt x="2133317" y="673353"/>
                  </a:moveTo>
                  <a:lnTo>
                    <a:pt x="1758569" y="673353"/>
                  </a:lnTo>
                  <a:lnTo>
                    <a:pt x="2034032" y="745743"/>
                  </a:lnTo>
                  <a:lnTo>
                    <a:pt x="2138172" y="674623"/>
                  </a:lnTo>
                  <a:lnTo>
                    <a:pt x="2133317" y="673353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49908" y="3645408"/>
              <a:ext cx="1104900" cy="3209925"/>
            </a:xfrm>
            <a:custGeom>
              <a:avLst/>
              <a:gdLst/>
              <a:ahLst/>
              <a:cxnLst/>
              <a:rect l="l" t="t" r="r" b="b"/>
              <a:pathLst>
                <a:path w="1104900" h="3209925">
                  <a:moveTo>
                    <a:pt x="0" y="0"/>
                  </a:moveTo>
                  <a:lnTo>
                    <a:pt x="46989" y="603504"/>
                  </a:lnTo>
                  <a:lnTo>
                    <a:pt x="96519" y="1251585"/>
                  </a:lnTo>
                  <a:lnTo>
                    <a:pt x="111759" y="1454785"/>
                  </a:lnTo>
                  <a:lnTo>
                    <a:pt x="121919" y="1580642"/>
                  </a:lnTo>
                  <a:lnTo>
                    <a:pt x="161290" y="2092680"/>
                  </a:lnTo>
                  <a:lnTo>
                    <a:pt x="213359" y="2762288"/>
                  </a:lnTo>
                  <a:lnTo>
                    <a:pt x="217169" y="2814383"/>
                  </a:lnTo>
                  <a:lnTo>
                    <a:pt x="867410" y="3051987"/>
                  </a:lnTo>
                  <a:lnTo>
                    <a:pt x="868679" y="3053257"/>
                  </a:lnTo>
                  <a:lnTo>
                    <a:pt x="869949" y="3053257"/>
                  </a:lnTo>
                  <a:lnTo>
                    <a:pt x="869949" y="3058337"/>
                  </a:lnTo>
                  <a:lnTo>
                    <a:pt x="878840" y="3209544"/>
                  </a:lnTo>
                  <a:lnTo>
                    <a:pt x="1104899" y="3209544"/>
                  </a:lnTo>
                  <a:lnTo>
                    <a:pt x="939799" y="2680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9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/>
          <p:nvPr/>
        </p:nvSpPr>
        <p:spPr>
          <a:xfrm>
            <a:off x="1132332" y="50292"/>
            <a:ext cx="1675130" cy="658495"/>
          </a:xfrm>
          <a:custGeom>
            <a:avLst/>
            <a:gdLst/>
            <a:ahLst/>
            <a:cxnLst/>
            <a:rect l="l" t="t" r="r" b="b"/>
            <a:pathLst>
              <a:path w="1675130" h="658495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DC30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" name="object 80"/>
          <p:cNvGrpSpPr/>
          <p:nvPr/>
        </p:nvGrpSpPr>
        <p:grpSpPr>
          <a:xfrm>
            <a:off x="1275588" y="4262628"/>
            <a:ext cx="372110" cy="826135"/>
            <a:chOff x="1275588" y="4262628"/>
            <a:chExt cx="372110" cy="826135"/>
          </a:xfrm>
        </p:grpSpPr>
        <p:sp>
          <p:nvSpPr>
            <p:cNvPr id="81" name="object 81"/>
            <p:cNvSpPr/>
            <p:nvPr/>
          </p:nvSpPr>
          <p:spPr>
            <a:xfrm>
              <a:off x="1421892" y="4262628"/>
              <a:ext cx="207645" cy="624840"/>
            </a:xfrm>
            <a:custGeom>
              <a:avLst/>
              <a:gdLst/>
              <a:ahLst/>
              <a:cxnLst/>
              <a:rect l="l" t="t" r="r" b="b"/>
              <a:pathLst>
                <a:path w="207644" h="624839">
                  <a:moveTo>
                    <a:pt x="159258" y="0"/>
                  </a:moveTo>
                  <a:lnTo>
                    <a:pt x="0" y="105664"/>
                  </a:lnTo>
                  <a:lnTo>
                    <a:pt x="37973" y="570103"/>
                  </a:lnTo>
                  <a:lnTo>
                    <a:pt x="207264" y="624840"/>
                  </a:lnTo>
                  <a:lnTo>
                    <a:pt x="15925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75588" y="4846320"/>
              <a:ext cx="372110" cy="242570"/>
            </a:xfrm>
            <a:custGeom>
              <a:avLst/>
              <a:gdLst/>
              <a:ahLst/>
              <a:cxnLst/>
              <a:rect l="l" t="t" r="r" b="b"/>
              <a:pathLst>
                <a:path w="372110" h="242570">
                  <a:moveTo>
                    <a:pt x="177673" y="0"/>
                  </a:moveTo>
                  <a:lnTo>
                    <a:pt x="177673" y="3809"/>
                  </a:lnTo>
                  <a:lnTo>
                    <a:pt x="173862" y="5079"/>
                  </a:lnTo>
                  <a:lnTo>
                    <a:pt x="171323" y="6349"/>
                  </a:lnTo>
                  <a:lnTo>
                    <a:pt x="170053" y="6349"/>
                  </a:lnTo>
                  <a:lnTo>
                    <a:pt x="0" y="121792"/>
                  </a:lnTo>
                  <a:lnTo>
                    <a:pt x="371856" y="242315"/>
                  </a:lnTo>
                  <a:lnTo>
                    <a:pt x="357886" y="55879"/>
                  </a:lnTo>
                  <a:lnTo>
                    <a:pt x="177673" y="0"/>
                  </a:lnTo>
                  <a:close/>
                </a:path>
              </a:pathLst>
            </a:custGeom>
            <a:solidFill>
              <a:srgbClr val="F4F5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/>
          <p:nvPr/>
        </p:nvSpPr>
        <p:spPr>
          <a:xfrm>
            <a:off x="5590032" y="6801610"/>
            <a:ext cx="56515" cy="53340"/>
          </a:xfrm>
          <a:custGeom>
            <a:avLst/>
            <a:gdLst/>
            <a:ahLst/>
            <a:cxnLst/>
            <a:rect l="l" t="t" r="r" b="b"/>
            <a:pathLst>
              <a:path w="56514" h="53340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" name="object 84"/>
          <p:cNvGrpSpPr/>
          <p:nvPr/>
        </p:nvGrpSpPr>
        <p:grpSpPr>
          <a:xfrm>
            <a:off x="2506979" y="3368040"/>
            <a:ext cx="1167765" cy="3485515"/>
            <a:chOff x="2506979" y="3368040"/>
            <a:chExt cx="1167765" cy="3485515"/>
          </a:xfrm>
        </p:grpSpPr>
        <p:sp>
          <p:nvSpPr>
            <p:cNvPr id="85" name="object 85"/>
            <p:cNvSpPr/>
            <p:nvPr/>
          </p:nvSpPr>
          <p:spPr>
            <a:xfrm>
              <a:off x="2506979" y="3371088"/>
              <a:ext cx="904240" cy="3482340"/>
            </a:xfrm>
            <a:custGeom>
              <a:avLst/>
              <a:gdLst/>
              <a:ahLst/>
              <a:cxnLst/>
              <a:rect l="l" t="t" r="r" b="b"/>
              <a:pathLst>
                <a:path w="904239" h="3482340">
                  <a:moveTo>
                    <a:pt x="800734" y="0"/>
                  </a:moveTo>
                  <a:lnTo>
                    <a:pt x="0" y="540004"/>
                  </a:lnTo>
                  <a:lnTo>
                    <a:pt x="163956" y="3482340"/>
                  </a:lnTo>
                  <a:lnTo>
                    <a:pt x="416940" y="3482340"/>
                  </a:lnTo>
                  <a:lnTo>
                    <a:pt x="403032" y="3196488"/>
                  </a:lnTo>
                  <a:lnTo>
                    <a:pt x="402970" y="3192678"/>
                  </a:lnTo>
                  <a:lnTo>
                    <a:pt x="404240" y="3191408"/>
                  </a:lnTo>
                  <a:lnTo>
                    <a:pt x="404240" y="3190138"/>
                  </a:lnTo>
                  <a:lnTo>
                    <a:pt x="903732" y="2786126"/>
                  </a:lnTo>
                  <a:lnTo>
                    <a:pt x="800734" y="0"/>
                  </a:lnTo>
                  <a:close/>
                </a:path>
                <a:path w="904239" h="3482340">
                  <a:moveTo>
                    <a:pt x="402970" y="3195218"/>
                  </a:moveTo>
                  <a:lnTo>
                    <a:pt x="402970" y="3196488"/>
                  </a:lnTo>
                  <a:lnTo>
                    <a:pt x="402970" y="3195218"/>
                  </a:lnTo>
                  <a:close/>
                </a:path>
              </a:pathLst>
            </a:custGeom>
            <a:solidFill>
              <a:srgbClr val="AB3B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33699" y="6169152"/>
              <a:ext cx="733425" cy="483234"/>
            </a:xfrm>
            <a:custGeom>
              <a:avLst/>
              <a:gdLst/>
              <a:ahLst/>
              <a:cxnLst/>
              <a:rect l="l" t="t" r="r" b="b"/>
              <a:pathLst>
                <a:path w="733425" h="483234">
                  <a:moveTo>
                    <a:pt x="488314" y="0"/>
                  </a:moveTo>
                  <a:lnTo>
                    <a:pt x="0" y="394347"/>
                  </a:lnTo>
                  <a:lnTo>
                    <a:pt x="248538" y="483108"/>
                  </a:lnTo>
                  <a:lnTo>
                    <a:pt x="733044" y="83693"/>
                  </a:lnTo>
                  <a:lnTo>
                    <a:pt x="488314" y="0"/>
                  </a:lnTo>
                  <a:close/>
                </a:path>
              </a:pathLst>
            </a:custGeom>
            <a:solidFill>
              <a:srgbClr val="525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23843" y="3368040"/>
              <a:ext cx="350520" cy="2871470"/>
            </a:xfrm>
            <a:custGeom>
              <a:avLst/>
              <a:gdLst/>
              <a:ahLst/>
              <a:cxnLst/>
              <a:rect l="l" t="t" r="r" b="b"/>
              <a:pathLst>
                <a:path w="350520" h="2871470">
                  <a:moveTo>
                    <a:pt x="0" y="0"/>
                  </a:moveTo>
                  <a:lnTo>
                    <a:pt x="102869" y="2786138"/>
                  </a:lnTo>
                  <a:lnTo>
                    <a:pt x="350519" y="2871216"/>
                  </a:lnTo>
                  <a:lnTo>
                    <a:pt x="264159" y="698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2799588" y="2752344"/>
            <a:ext cx="562610" cy="497205"/>
          </a:xfrm>
          <a:custGeom>
            <a:avLst/>
            <a:gdLst/>
            <a:ahLst/>
            <a:cxnLst/>
            <a:rect l="l" t="t" r="r" b="b"/>
            <a:pathLst>
              <a:path w="562610" h="497205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object 8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7328" y="4879847"/>
            <a:ext cx="73151" cy="74675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1728216" y="6449580"/>
            <a:ext cx="30480" cy="26034"/>
          </a:xfrm>
          <a:custGeom>
            <a:avLst/>
            <a:gdLst/>
            <a:ahLst/>
            <a:cxnLst/>
            <a:rect l="l" t="t" r="r" b="b"/>
            <a:pathLst>
              <a:path w="30480" h="26035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62471" y="5146547"/>
            <a:ext cx="22860" cy="302260"/>
          </a:xfrm>
          <a:custGeom>
            <a:avLst/>
            <a:gdLst/>
            <a:ahLst/>
            <a:cxnLst/>
            <a:rect l="l" t="t" r="r" b="b"/>
            <a:pathLst>
              <a:path w="22860" h="3022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" name="object 92"/>
          <p:cNvGrpSpPr/>
          <p:nvPr/>
        </p:nvGrpSpPr>
        <p:grpSpPr>
          <a:xfrm>
            <a:off x="5836920" y="4849367"/>
            <a:ext cx="588645" cy="302260"/>
            <a:chOff x="5836920" y="4849367"/>
            <a:chExt cx="588645" cy="302260"/>
          </a:xfrm>
        </p:grpSpPr>
        <p:sp>
          <p:nvSpPr>
            <p:cNvPr id="93" name="object 93"/>
            <p:cNvSpPr/>
            <p:nvPr/>
          </p:nvSpPr>
          <p:spPr>
            <a:xfrm>
              <a:off x="6076188" y="4849367"/>
              <a:ext cx="349250" cy="297815"/>
            </a:xfrm>
            <a:custGeom>
              <a:avLst/>
              <a:gdLst/>
              <a:ahLst/>
              <a:cxnLst/>
              <a:rect l="l" t="t" r="r" b="b"/>
              <a:pathLst>
                <a:path w="349250" h="297814">
                  <a:moveTo>
                    <a:pt x="327406" y="0"/>
                  </a:moveTo>
                  <a:lnTo>
                    <a:pt x="0" y="286257"/>
                  </a:lnTo>
                  <a:lnTo>
                    <a:pt x="7620" y="288797"/>
                  </a:lnTo>
                  <a:lnTo>
                    <a:pt x="10160" y="292607"/>
                  </a:lnTo>
                  <a:lnTo>
                    <a:pt x="8889" y="296417"/>
                  </a:lnTo>
                  <a:lnTo>
                    <a:pt x="8889" y="297687"/>
                  </a:lnTo>
                  <a:lnTo>
                    <a:pt x="346069" y="5079"/>
                  </a:lnTo>
                  <a:lnTo>
                    <a:pt x="341375" y="5079"/>
                  </a:lnTo>
                  <a:lnTo>
                    <a:pt x="327406" y="0"/>
                  </a:lnTo>
                  <a:close/>
                </a:path>
                <a:path w="349250" h="297814">
                  <a:moveTo>
                    <a:pt x="347411" y="3914"/>
                  </a:moveTo>
                  <a:lnTo>
                    <a:pt x="343915" y="5079"/>
                  </a:lnTo>
                  <a:lnTo>
                    <a:pt x="346069" y="5079"/>
                  </a:lnTo>
                  <a:lnTo>
                    <a:pt x="347411" y="3914"/>
                  </a:lnTo>
                  <a:close/>
                </a:path>
                <a:path w="349250" h="297814">
                  <a:moveTo>
                    <a:pt x="348996" y="2539"/>
                  </a:moveTo>
                  <a:lnTo>
                    <a:pt x="347411" y="3914"/>
                  </a:lnTo>
                  <a:lnTo>
                    <a:pt x="347725" y="3809"/>
                  </a:lnTo>
                  <a:lnTo>
                    <a:pt x="348996" y="2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6920" y="5065775"/>
              <a:ext cx="247776" cy="85343"/>
            </a:xfrm>
            <a:prstGeom prst="rect">
              <a:avLst/>
            </a:prstGeom>
          </p:spPr>
        </p:pic>
      </p:grpSp>
      <p:sp>
        <p:nvSpPr>
          <p:cNvPr id="95" name="object 95"/>
          <p:cNvSpPr/>
          <p:nvPr/>
        </p:nvSpPr>
        <p:spPr>
          <a:xfrm>
            <a:off x="5149596" y="3986784"/>
            <a:ext cx="20320" cy="1190625"/>
          </a:xfrm>
          <a:custGeom>
            <a:avLst/>
            <a:gdLst/>
            <a:ahLst/>
            <a:cxnLst/>
            <a:rect l="l" t="t" r="r" b="b"/>
            <a:pathLst>
              <a:path w="20320" h="1190625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450079" y="5730240"/>
            <a:ext cx="50800" cy="45720"/>
          </a:xfrm>
          <a:custGeom>
            <a:avLst/>
            <a:gdLst/>
            <a:ahLst/>
            <a:cxnLst/>
            <a:rect l="l" t="t" r="r" b="b"/>
            <a:pathLst>
              <a:path w="50800" h="4572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4124" y="5064251"/>
            <a:ext cx="279400" cy="312420"/>
          </a:xfrm>
          <a:custGeom>
            <a:avLst/>
            <a:gdLst/>
            <a:ahLst/>
            <a:cxnLst/>
            <a:rect l="l" t="t" r="r" b="b"/>
            <a:pathLst>
              <a:path w="279400" h="31242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64864" y="5522976"/>
            <a:ext cx="637540" cy="208915"/>
          </a:xfrm>
          <a:custGeom>
            <a:avLst/>
            <a:gdLst/>
            <a:ahLst/>
            <a:cxnLst/>
            <a:rect l="l" t="t" r="r" b="b"/>
            <a:pathLst>
              <a:path w="637539" h="208914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09516" y="3800855"/>
            <a:ext cx="680085" cy="193675"/>
          </a:xfrm>
          <a:custGeom>
            <a:avLst/>
            <a:gdLst/>
            <a:ahLst/>
            <a:cxnLst/>
            <a:rect l="l" t="t" r="r" b="b"/>
            <a:pathLst>
              <a:path w="680085" h="19367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w="680085" h="19367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w="680085" h="19367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57471" y="2700527"/>
            <a:ext cx="1679575" cy="414655"/>
          </a:xfrm>
          <a:custGeom>
            <a:avLst/>
            <a:gdLst/>
            <a:ahLst/>
            <a:cxnLst/>
            <a:rect l="l" t="t" r="r" b="b"/>
            <a:pathLst>
              <a:path w="1679575" h="41465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517903" y="1370075"/>
            <a:ext cx="170815" cy="2170430"/>
          </a:xfrm>
          <a:custGeom>
            <a:avLst/>
            <a:gdLst/>
            <a:ahLst/>
            <a:cxnLst/>
            <a:rect l="l" t="t" r="r" b="b"/>
            <a:pathLst>
              <a:path w="170814" h="2170429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78552" y="3989832"/>
            <a:ext cx="21590" cy="1191895"/>
          </a:xfrm>
          <a:custGeom>
            <a:avLst/>
            <a:gdLst/>
            <a:ahLst/>
            <a:cxnLst/>
            <a:rect l="l" t="t" r="r" b="b"/>
            <a:pathLst>
              <a:path w="21589" h="1191895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w="21589" h="1191895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3" name="object 103"/>
          <p:cNvGrpSpPr/>
          <p:nvPr/>
        </p:nvGrpSpPr>
        <p:grpSpPr>
          <a:xfrm>
            <a:off x="1050036" y="4296155"/>
            <a:ext cx="100965" cy="605155"/>
            <a:chOff x="1050036" y="4296155"/>
            <a:chExt cx="100965" cy="605155"/>
          </a:xfrm>
        </p:grpSpPr>
        <p:sp>
          <p:nvSpPr>
            <p:cNvPr id="104" name="object 104"/>
            <p:cNvSpPr/>
            <p:nvPr/>
          </p:nvSpPr>
          <p:spPr>
            <a:xfrm>
              <a:off x="1086612" y="4296155"/>
              <a:ext cx="64135" cy="544830"/>
            </a:xfrm>
            <a:custGeom>
              <a:avLst/>
              <a:gdLst/>
              <a:ahLst/>
              <a:cxnLst/>
              <a:rect l="l" t="t" r="r" b="b"/>
              <a:pathLst>
                <a:path w="64134" h="544829">
                  <a:moveTo>
                    <a:pt x="63756" y="541532"/>
                  </a:moveTo>
                  <a:lnTo>
                    <a:pt x="64007" y="544322"/>
                  </a:lnTo>
                  <a:lnTo>
                    <a:pt x="64007" y="541782"/>
                  </a:lnTo>
                  <a:lnTo>
                    <a:pt x="63756" y="541532"/>
                  </a:lnTo>
                  <a:close/>
                </a:path>
                <a:path w="64134" h="544829">
                  <a:moveTo>
                    <a:pt x="63320" y="536702"/>
                  </a:moveTo>
                  <a:lnTo>
                    <a:pt x="60172" y="536702"/>
                  </a:lnTo>
                  <a:lnTo>
                    <a:pt x="62725" y="540512"/>
                  </a:lnTo>
                  <a:lnTo>
                    <a:pt x="63756" y="541532"/>
                  </a:lnTo>
                  <a:lnTo>
                    <a:pt x="63320" y="536702"/>
                  </a:lnTo>
                  <a:close/>
                </a:path>
                <a:path w="64134" h="544829">
                  <a:moveTo>
                    <a:pt x="0" y="0"/>
                  </a:moveTo>
                  <a:lnTo>
                    <a:pt x="48640" y="540512"/>
                  </a:lnTo>
                  <a:lnTo>
                    <a:pt x="52489" y="537972"/>
                  </a:lnTo>
                  <a:lnTo>
                    <a:pt x="55041" y="536702"/>
                  </a:lnTo>
                  <a:lnTo>
                    <a:pt x="63320" y="536702"/>
                  </a:lnTo>
                  <a:lnTo>
                    <a:pt x="15366" y="5080"/>
                  </a:lnTo>
                  <a:lnTo>
                    <a:pt x="5118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0036" y="4832095"/>
              <a:ext cx="100583" cy="69087"/>
            </a:xfrm>
            <a:prstGeom prst="rect">
              <a:avLst/>
            </a:prstGeom>
          </p:spPr>
        </p:pic>
      </p:grpSp>
      <p:sp>
        <p:nvSpPr>
          <p:cNvPr id="106" name="object 106"/>
          <p:cNvSpPr/>
          <p:nvPr/>
        </p:nvSpPr>
        <p:spPr>
          <a:xfrm>
            <a:off x="1720596" y="6403847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39" h="46354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w="27939" h="46354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500371" y="5724144"/>
            <a:ext cx="22860" cy="647700"/>
          </a:xfrm>
          <a:custGeom>
            <a:avLst/>
            <a:gdLst/>
            <a:ahLst/>
            <a:cxnLst/>
            <a:rect l="l" t="t" r="r" b="b"/>
            <a:pathLst>
              <a:path w="22860" h="64770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49040" y="4273296"/>
            <a:ext cx="74930" cy="36830"/>
          </a:xfrm>
          <a:custGeom>
            <a:avLst/>
            <a:gdLst/>
            <a:ahLst/>
            <a:cxnLst/>
            <a:rect l="l" t="t" r="r" b="b"/>
            <a:pathLst>
              <a:path w="74929" h="368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78808" y="3800855"/>
            <a:ext cx="337185" cy="256540"/>
          </a:xfrm>
          <a:custGeom>
            <a:avLst/>
            <a:gdLst/>
            <a:ahLst/>
            <a:cxnLst/>
            <a:rect l="l" t="t" r="r" b="b"/>
            <a:pathLst>
              <a:path w="337185" h="256539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w="337185" h="256539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86156" y="5855208"/>
            <a:ext cx="457200" cy="955675"/>
          </a:xfrm>
          <a:custGeom>
            <a:avLst/>
            <a:gdLst/>
            <a:ahLst/>
            <a:cxnLst/>
            <a:rect l="l" t="t" r="r" b="b"/>
            <a:pathLst>
              <a:path w="457200" h="955675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w="457200" h="955675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w="457200" h="955675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w="457200" h="955675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w="457200" h="955675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979" y="0"/>
            <a:ext cx="149860" cy="1356360"/>
          </a:xfrm>
          <a:custGeom>
            <a:avLst/>
            <a:gdLst/>
            <a:ahLst/>
            <a:cxnLst/>
            <a:rect l="l" t="t" r="r" b="b"/>
            <a:pathLst>
              <a:path w="149860" h="13563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78763" y="5222747"/>
            <a:ext cx="878205" cy="634365"/>
          </a:xfrm>
          <a:custGeom>
            <a:avLst/>
            <a:gdLst/>
            <a:ahLst/>
            <a:cxnLst/>
            <a:rect l="l" t="t" r="r" b="b"/>
            <a:pathLst>
              <a:path w="878205" h="634364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w="878205" h="634364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3" name="object 1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3896" y="4832603"/>
            <a:ext cx="178308" cy="70103"/>
          </a:xfrm>
          <a:prstGeom prst="rect">
            <a:avLst/>
          </a:prstGeom>
        </p:spPr>
      </p:pic>
      <p:grpSp>
        <p:nvGrpSpPr>
          <p:cNvPr id="114" name="object 114"/>
          <p:cNvGrpSpPr/>
          <p:nvPr/>
        </p:nvGrpSpPr>
        <p:grpSpPr>
          <a:xfrm>
            <a:off x="1342644" y="4372355"/>
            <a:ext cx="118110" cy="502920"/>
            <a:chOff x="1342644" y="4372355"/>
            <a:chExt cx="118110" cy="502920"/>
          </a:xfrm>
        </p:grpSpPr>
        <p:sp>
          <p:nvSpPr>
            <p:cNvPr id="115" name="object 115"/>
            <p:cNvSpPr/>
            <p:nvPr/>
          </p:nvSpPr>
          <p:spPr>
            <a:xfrm>
              <a:off x="1342644" y="4372355"/>
              <a:ext cx="50800" cy="441959"/>
            </a:xfrm>
            <a:custGeom>
              <a:avLst/>
              <a:gdLst/>
              <a:ahLst/>
              <a:cxnLst/>
              <a:rect l="l" t="t" r="r" b="b"/>
              <a:pathLst>
                <a:path w="50800" h="441960">
                  <a:moveTo>
                    <a:pt x="0" y="0"/>
                  </a:moveTo>
                  <a:lnTo>
                    <a:pt x="36449" y="441452"/>
                  </a:lnTo>
                  <a:lnTo>
                    <a:pt x="36449" y="440182"/>
                  </a:lnTo>
                  <a:lnTo>
                    <a:pt x="37718" y="440182"/>
                  </a:lnTo>
                  <a:lnTo>
                    <a:pt x="37718" y="438912"/>
                  </a:lnTo>
                  <a:lnTo>
                    <a:pt x="40259" y="436372"/>
                  </a:lnTo>
                  <a:lnTo>
                    <a:pt x="41528" y="436372"/>
                  </a:lnTo>
                  <a:lnTo>
                    <a:pt x="41528" y="435102"/>
                  </a:lnTo>
                  <a:lnTo>
                    <a:pt x="50188" y="435102"/>
                  </a:lnTo>
                  <a:lnTo>
                    <a:pt x="15112" y="5080"/>
                  </a:lnTo>
                  <a:lnTo>
                    <a:pt x="5080" y="1270"/>
                  </a:lnTo>
                  <a:lnTo>
                    <a:pt x="0" y="0"/>
                  </a:lnTo>
                  <a:close/>
                </a:path>
                <a:path w="50800" h="441960">
                  <a:moveTo>
                    <a:pt x="50188" y="435102"/>
                  </a:moveTo>
                  <a:lnTo>
                    <a:pt x="45212" y="435102"/>
                  </a:lnTo>
                  <a:lnTo>
                    <a:pt x="50292" y="436372"/>
                  </a:lnTo>
                  <a:lnTo>
                    <a:pt x="50188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9220" y="4809743"/>
              <a:ext cx="81153" cy="65531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6233160" y="5693664"/>
            <a:ext cx="650875" cy="1163320"/>
          </a:xfrm>
          <a:custGeom>
            <a:avLst/>
            <a:gdLst/>
            <a:ahLst/>
            <a:cxnLst/>
            <a:rect l="l" t="t" r="r" b="b"/>
            <a:pathLst>
              <a:path w="650875" h="1163320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w="650875" h="1163320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w="650875" h="1163320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w="650875" h="1163320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w="650875" h="1163320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82567" y="5481828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29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00371" y="3799332"/>
            <a:ext cx="27940" cy="1190625"/>
          </a:xfrm>
          <a:custGeom>
            <a:avLst/>
            <a:gdLst/>
            <a:ahLst/>
            <a:cxnLst/>
            <a:rect l="l" t="t" r="r" b="b"/>
            <a:pathLst>
              <a:path w="27939" h="1190625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w="27939" h="1190625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11040" y="4984115"/>
            <a:ext cx="646430" cy="203835"/>
          </a:xfrm>
          <a:custGeom>
            <a:avLst/>
            <a:gdLst/>
            <a:ahLst/>
            <a:cxnLst/>
            <a:rect l="l" t="t" r="r" b="b"/>
            <a:pathLst>
              <a:path w="646429" h="203835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w="646429" h="203835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870959" y="5507735"/>
            <a:ext cx="1971039" cy="641985"/>
          </a:xfrm>
          <a:custGeom>
            <a:avLst/>
            <a:gdLst/>
            <a:ahLst/>
            <a:cxnLst/>
            <a:rect l="l" t="t" r="r" b="b"/>
            <a:pathLst>
              <a:path w="1971039" h="641985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w="1971039" h="641985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69891" y="6353555"/>
            <a:ext cx="48895" cy="30480"/>
          </a:xfrm>
          <a:custGeom>
            <a:avLst/>
            <a:gdLst/>
            <a:ahLst/>
            <a:cxnLst/>
            <a:rect l="l" t="t" r="r" b="b"/>
            <a:pathLst>
              <a:path w="48895" h="30479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47183" y="5176139"/>
            <a:ext cx="36195" cy="24130"/>
          </a:xfrm>
          <a:custGeom>
            <a:avLst/>
            <a:gdLst/>
            <a:ahLst/>
            <a:cxnLst/>
            <a:rect l="l" t="t" r="r" b="b"/>
            <a:pathLst>
              <a:path w="36195" h="24129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08753" y="6367995"/>
            <a:ext cx="1454785" cy="487045"/>
          </a:xfrm>
          <a:custGeom>
            <a:avLst/>
            <a:gdLst/>
            <a:ahLst/>
            <a:cxnLst/>
            <a:rect l="l" t="t" r="r" b="b"/>
            <a:pathLst>
              <a:path w="1454785" h="48704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83123" y="5186171"/>
            <a:ext cx="380365" cy="125095"/>
          </a:xfrm>
          <a:custGeom>
            <a:avLst/>
            <a:gdLst/>
            <a:ahLst/>
            <a:cxnLst/>
            <a:rect l="l" t="t" r="r" b="b"/>
            <a:pathLst>
              <a:path w="380364" h="125095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w="380364" h="125095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6" name="object 1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79064" y="6658356"/>
            <a:ext cx="158496" cy="196596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3931920" y="5765291"/>
            <a:ext cx="530860" cy="441959"/>
          </a:xfrm>
          <a:custGeom>
            <a:avLst/>
            <a:gdLst/>
            <a:ahLst/>
            <a:cxnLst/>
            <a:rect l="l" t="t" r="r" b="b"/>
            <a:pathLst>
              <a:path w="530860" h="4419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w="530860" h="4419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w="530860" h="4419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w="530860" h="4419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w="530860" h="4419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w="530860" h="4419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87680" y="6760462"/>
            <a:ext cx="26034" cy="94615"/>
          </a:xfrm>
          <a:custGeom>
            <a:avLst/>
            <a:gdLst/>
            <a:ahLst/>
            <a:cxnLst/>
            <a:rect l="l" t="t" r="r" b="b"/>
            <a:pathLst>
              <a:path w="26034" h="94615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w="26034" h="94615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88620" y="5704332"/>
            <a:ext cx="398780" cy="152400"/>
          </a:xfrm>
          <a:custGeom>
            <a:avLst/>
            <a:gdLst/>
            <a:ahLst/>
            <a:cxnLst/>
            <a:rect l="l" t="t" r="r" b="b"/>
            <a:pathLst>
              <a:path w="398780" h="15240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314700" y="6207252"/>
            <a:ext cx="620395" cy="513715"/>
          </a:xfrm>
          <a:custGeom>
            <a:avLst/>
            <a:gdLst/>
            <a:ahLst/>
            <a:cxnLst/>
            <a:rect l="l" t="t" r="r" b="b"/>
            <a:pathLst>
              <a:path w="620395" h="51371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w="620395" h="51371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838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1" name="object 1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324355"/>
            <a:ext cx="224028" cy="128016"/>
          </a:xfrm>
          <a:prstGeom prst="rect">
            <a:avLst/>
          </a:prstGeom>
        </p:spPr>
      </p:pic>
      <p:sp>
        <p:nvSpPr>
          <p:cNvPr id="132" name="object 132"/>
          <p:cNvSpPr/>
          <p:nvPr/>
        </p:nvSpPr>
        <p:spPr>
          <a:xfrm>
            <a:off x="0" y="1507997"/>
            <a:ext cx="769620" cy="229870"/>
          </a:xfrm>
          <a:custGeom>
            <a:avLst/>
            <a:gdLst/>
            <a:ahLst/>
            <a:cxnLst/>
            <a:rect l="l" t="t" r="r" b="b"/>
            <a:pathLst>
              <a:path w="769620" h="229869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w="769620" h="229869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35396" y="5576315"/>
            <a:ext cx="635635" cy="708660"/>
          </a:xfrm>
          <a:custGeom>
            <a:avLst/>
            <a:gdLst/>
            <a:ahLst/>
            <a:cxnLst/>
            <a:rect l="l" t="t" r="r" b="b"/>
            <a:pathLst>
              <a:path w="635635" h="708660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w="635635" h="708660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80076" y="4668011"/>
            <a:ext cx="1247140" cy="528320"/>
          </a:xfrm>
          <a:custGeom>
            <a:avLst/>
            <a:gdLst/>
            <a:ahLst/>
            <a:cxnLst/>
            <a:rect l="l" t="t" r="r" b="b"/>
            <a:pathLst>
              <a:path w="1247139" h="528320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0" y="1725167"/>
            <a:ext cx="417830" cy="882650"/>
          </a:xfrm>
          <a:custGeom>
            <a:avLst/>
            <a:gdLst/>
            <a:ahLst/>
            <a:cxnLst/>
            <a:rect l="l" t="t" r="r" b="b"/>
            <a:pathLst>
              <a:path w="417830" h="88265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150619" y="1560575"/>
            <a:ext cx="243840" cy="2811780"/>
          </a:xfrm>
          <a:custGeom>
            <a:avLst/>
            <a:gdLst/>
            <a:ahLst/>
            <a:cxnLst/>
            <a:rect l="l" t="t" r="r" b="b"/>
            <a:pathLst>
              <a:path w="243840" h="2811779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0851" y="1461516"/>
            <a:ext cx="20320" cy="55880"/>
          </a:xfrm>
          <a:custGeom>
            <a:avLst/>
            <a:gdLst/>
            <a:ahLst/>
            <a:cxnLst/>
            <a:rect l="l" t="t" r="r" b="b"/>
            <a:pathLst>
              <a:path w="20320" h="5588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w="20320" h="5588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8" name="object 1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1354836"/>
            <a:ext cx="239522" cy="68579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2331720" y="1100327"/>
            <a:ext cx="762000" cy="441959"/>
          </a:xfrm>
          <a:custGeom>
            <a:avLst/>
            <a:gdLst/>
            <a:ahLst/>
            <a:cxnLst/>
            <a:rect l="l" t="t" r="r" b="b"/>
            <a:pathLst>
              <a:path w="762000" h="441959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866644" y="778763"/>
            <a:ext cx="218440" cy="58419"/>
          </a:xfrm>
          <a:custGeom>
            <a:avLst/>
            <a:gdLst/>
            <a:ahLst/>
            <a:cxnLst/>
            <a:rect l="l" t="t" r="r" b="b"/>
            <a:pathLst>
              <a:path w="218439" h="5841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95755" y="1231391"/>
            <a:ext cx="58419" cy="45720"/>
          </a:xfrm>
          <a:custGeom>
            <a:avLst/>
            <a:gdLst/>
            <a:ahLst/>
            <a:cxnLst/>
            <a:rect l="l" t="t" r="r" b="b"/>
            <a:pathLst>
              <a:path w="58419" h="457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26948" y="1354835"/>
            <a:ext cx="801370" cy="208915"/>
          </a:xfrm>
          <a:custGeom>
            <a:avLst/>
            <a:gdLst/>
            <a:ahLst/>
            <a:cxnLst/>
            <a:rect l="l" t="t" r="r" b="b"/>
            <a:pathLst>
              <a:path w="801369" h="208915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w="801369" h="208915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w="801369" h="208915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w="801369" h="208915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w="801369" h="208915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w="801369" h="208915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27148" y="1540255"/>
            <a:ext cx="100965" cy="1534160"/>
          </a:xfrm>
          <a:custGeom>
            <a:avLst/>
            <a:gdLst/>
            <a:ahLst/>
            <a:cxnLst/>
            <a:rect l="l" t="t" r="r" b="b"/>
            <a:pathLst>
              <a:path w="100964" h="1534160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979932" y="0"/>
            <a:ext cx="121920" cy="1275715"/>
          </a:xfrm>
          <a:custGeom>
            <a:avLst/>
            <a:gdLst/>
            <a:ahLst/>
            <a:cxnLst/>
            <a:rect l="l" t="t" r="r" b="b"/>
            <a:pathLst>
              <a:path w="121919" h="1275715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w="121919" h="1275715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316736" y="0"/>
            <a:ext cx="48895" cy="467995"/>
          </a:xfrm>
          <a:custGeom>
            <a:avLst/>
            <a:gdLst/>
            <a:ahLst/>
            <a:cxnLst/>
            <a:rect l="l" t="t" r="r" b="b"/>
            <a:pathLst>
              <a:path w="48894" h="467995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0940" y="0"/>
            <a:ext cx="128270" cy="4305300"/>
          </a:xfrm>
          <a:custGeom>
            <a:avLst/>
            <a:gdLst/>
            <a:ahLst/>
            <a:cxnLst/>
            <a:rect l="l" t="t" r="r" b="b"/>
            <a:pathLst>
              <a:path w="128270" h="430530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w="128270" h="430530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84648" y="3493007"/>
            <a:ext cx="651510" cy="1188720"/>
          </a:xfrm>
          <a:custGeom>
            <a:avLst/>
            <a:gdLst/>
            <a:ahLst/>
            <a:cxnLst/>
            <a:rect l="l" t="t" r="r" b="b"/>
            <a:pathLst>
              <a:path w="651510" h="118872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w="651510" h="118872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w="651510" h="118872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w="651510" h="118872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92251" y="6752843"/>
            <a:ext cx="268605" cy="100965"/>
          </a:xfrm>
          <a:custGeom>
            <a:avLst/>
            <a:gdLst/>
            <a:ahLst/>
            <a:cxnLst/>
            <a:rect l="l" t="t" r="r" b="b"/>
            <a:pathLst>
              <a:path w="268605" h="10096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w="268605" h="10096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4087367"/>
            <a:ext cx="201295" cy="135890"/>
          </a:xfrm>
          <a:custGeom>
            <a:avLst/>
            <a:gdLst/>
            <a:ahLst/>
            <a:cxnLst/>
            <a:rect l="l" t="t" r="r" b="b"/>
            <a:pathLst>
              <a:path w="201295" h="135889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235964" y="6467855"/>
            <a:ext cx="1179830" cy="389255"/>
          </a:xfrm>
          <a:custGeom>
            <a:avLst/>
            <a:gdLst/>
            <a:ahLst/>
            <a:cxnLst/>
            <a:rect l="l" t="t" r="r" b="b"/>
            <a:pathLst>
              <a:path w="1179830" h="389254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w="1179830" h="389254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785615" y="5568696"/>
            <a:ext cx="35560" cy="33655"/>
          </a:xfrm>
          <a:custGeom>
            <a:avLst/>
            <a:gdLst/>
            <a:ahLst/>
            <a:cxnLst/>
            <a:rect l="l" t="t" r="r" b="b"/>
            <a:pathLst>
              <a:path w="35560" h="33654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w="35560" h="33654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2" name="object 1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11323" y="6696456"/>
            <a:ext cx="205739" cy="160019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1072896" y="5734811"/>
            <a:ext cx="662940" cy="725805"/>
          </a:xfrm>
          <a:custGeom>
            <a:avLst/>
            <a:gdLst/>
            <a:ahLst/>
            <a:cxnLst/>
            <a:rect l="l" t="t" r="r" b="b"/>
            <a:pathLst>
              <a:path w="662939" h="725804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805428" y="5515355"/>
            <a:ext cx="66040" cy="62230"/>
          </a:xfrm>
          <a:custGeom>
            <a:avLst/>
            <a:gdLst/>
            <a:ahLst/>
            <a:cxnLst/>
            <a:rect l="l" t="t" r="r" b="b"/>
            <a:pathLst>
              <a:path w="66039" h="6222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w="66039" h="6222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w="66039" h="6222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548383" y="3633215"/>
            <a:ext cx="949960" cy="280670"/>
          </a:xfrm>
          <a:custGeom>
            <a:avLst/>
            <a:gdLst/>
            <a:ahLst/>
            <a:cxnLst/>
            <a:rect l="l" t="t" r="r" b="b"/>
            <a:pathLst>
              <a:path w="949960" h="28067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689603" y="6153911"/>
            <a:ext cx="109855" cy="100965"/>
          </a:xfrm>
          <a:custGeom>
            <a:avLst/>
            <a:gdLst/>
            <a:ahLst/>
            <a:cxnLst/>
            <a:rect l="l" t="t" r="r" b="b"/>
            <a:pathLst>
              <a:path w="109854" h="10096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7" name="object 1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96640" y="3351276"/>
            <a:ext cx="111251" cy="82296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3791711" y="6153911"/>
            <a:ext cx="149860" cy="57150"/>
          </a:xfrm>
          <a:custGeom>
            <a:avLst/>
            <a:gdLst/>
            <a:ahLst/>
            <a:cxnLst/>
            <a:rect l="l" t="t" r="r" b="b"/>
            <a:pathLst>
              <a:path w="149860" h="5715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226564" y="35051"/>
            <a:ext cx="611505" cy="117475"/>
          </a:xfrm>
          <a:custGeom>
            <a:avLst/>
            <a:gdLst/>
            <a:ahLst/>
            <a:cxnLst/>
            <a:rect l="l" t="t" r="r" b="b"/>
            <a:pathLst>
              <a:path w="611505" h="11747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w="611505" h="11747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17092" y="141731"/>
            <a:ext cx="1710055" cy="581025"/>
          </a:xfrm>
          <a:custGeom>
            <a:avLst/>
            <a:gdLst/>
            <a:ahLst/>
            <a:cxnLst/>
            <a:rect l="l" t="t" r="r" b="b"/>
            <a:pathLst>
              <a:path w="1710055" h="58102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w="1710055" h="58102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w="1710055" h="58102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414272" y="4369308"/>
            <a:ext cx="45720" cy="467359"/>
          </a:xfrm>
          <a:custGeom>
            <a:avLst/>
            <a:gdLst/>
            <a:ahLst/>
            <a:cxnLst/>
            <a:rect l="l" t="t" r="r" b="b"/>
            <a:pathLst>
              <a:path w="45719" h="467360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2976" y="709167"/>
            <a:ext cx="628015" cy="2692400"/>
          </a:xfrm>
          <a:custGeom>
            <a:avLst/>
            <a:gdLst/>
            <a:ahLst/>
            <a:cxnLst/>
            <a:rect l="l" t="t" r="r" b="b"/>
            <a:pathLst>
              <a:path w="628014" h="2692400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902964" y="6379464"/>
            <a:ext cx="559435" cy="477520"/>
          </a:xfrm>
          <a:custGeom>
            <a:avLst/>
            <a:gdLst/>
            <a:ahLst/>
            <a:cxnLst/>
            <a:rect l="l" t="t" r="r" b="b"/>
            <a:pathLst>
              <a:path w="559435" h="477520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67171" y="6787895"/>
            <a:ext cx="81280" cy="67310"/>
          </a:xfrm>
          <a:custGeom>
            <a:avLst/>
            <a:gdLst/>
            <a:ahLst/>
            <a:cxnLst/>
            <a:rect l="l" t="t" r="r" b="b"/>
            <a:pathLst>
              <a:path w="81279" h="6730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913888" y="6156959"/>
            <a:ext cx="509270" cy="407034"/>
          </a:xfrm>
          <a:custGeom>
            <a:avLst/>
            <a:gdLst/>
            <a:ahLst/>
            <a:cxnLst/>
            <a:rect l="l" t="t" r="r" b="b"/>
            <a:pathLst>
              <a:path w="509270" h="407034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w="509270" h="407034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491740" y="3349751"/>
            <a:ext cx="1198880" cy="3505835"/>
          </a:xfrm>
          <a:custGeom>
            <a:avLst/>
            <a:gdLst/>
            <a:ahLst/>
            <a:cxnLst/>
            <a:rect l="l" t="t" r="r" b="b"/>
            <a:pathLst>
              <a:path w="1198879" h="3505834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w="1198879" h="3505834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w="1198879" h="3505834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w="1198879" h="3505834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w="1198879" h="3505834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w="1198879" h="3505834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w="1198879" h="3505834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776728" y="2738627"/>
            <a:ext cx="600710" cy="515620"/>
          </a:xfrm>
          <a:custGeom>
            <a:avLst/>
            <a:gdLst/>
            <a:ahLst/>
            <a:cxnLst/>
            <a:rect l="l" t="t" r="r" b="b"/>
            <a:pathLst>
              <a:path w="600710" h="51562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w="600710" h="51562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w="600710" h="51562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85615" y="5550408"/>
            <a:ext cx="31750" cy="22225"/>
          </a:xfrm>
          <a:custGeom>
            <a:avLst/>
            <a:gdLst/>
            <a:ahLst/>
            <a:cxnLst/>
            <a:rect l="l" t="t" r="r" b="b"/>
            <a:pathLst>
              <a:path w="31750" h="22225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413759" y="6152972"/>
            <a:ext cx="276225" cy="105410"/>
          </a:xfrm>
          <a:custGeom>
            <a:avLst/>
            <a:gdLst/>
            <a:ahLst/>
            <a:cxnLst/>
            <a:rect l="l" t="t" r="r" b="b"/>
            <a:pathLst>
              <a:path w="276225" h="105410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919476" y="6559295"/>
            <a:ext cx="271145" cy="109855"/>
          </a:xfrm>
          <a:custGeom>
            <a:avLst/>
            <a:gdLst/>
            <a:ahLst/>
            <a:cxnLst/>
            <a:rect l="l" t="t" r="r" b="b"/>
            <a:pathLst>
              <a:path w="271144" h="10985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w="271144" h="10985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0" y="3477767"/>
            <a:ext cx="62865" cy="554990"/>
          </a:xfrm>
          <a:custGeom>
            <a:avLst/>
            <a:gdLst/>
            <a:ahLst/>
            <a:cxnLst/>
            <a:rect l="l" t="t" r="r" b="b"/>
            <a:pathLst>
              <a:path w="62865" h="554989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54124" y="6460235"/>
            <a:ext cx="664845" cy="250190"/>
          </a:xfrm>
          <a:custGeom>
            <a:avLst/>
            <a:gdLst/>
            <a:ahLst/>
            <a:cxnLst/>
            <a:rect l="l" t="t" r="r" b="b"/>
            <a:pathLst>
              <a:path w="664844" h="250190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w="664844" h="250190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w="664844" h="250190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10839" y="6559295"/>
            <a:ext cx="29209" cy="297180"/>
          </a:xfrm>
          <a:custGeom>
            <a:avLst/>
            <a:gdLst/>
            <a:ahLst/>
            <a:cxnLst/>
            <a:rect l="l" t="t" r="r" b="b"/>
            <a:pathLst>
              <a:path w="29210" h="297179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406395" y="6696456"/>
            <a:ext cx="24765" cy="160020"/>
          </a:xfrm>
          <a:custGeom>
            <a:avLst/>
            <a:gdLst/>
            <a:ahLst/>
            <a:cxnLst/>
            <a:rect l="l" t="t" r="r" b="b"/>
            <a:pathLst>
              <a:path w="24764" h="160020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644896" y="6786041"/>
            <a:ext cx="17145" cy="70485"/>
          </a:xfrm>
          <a:custGeom>
            <a:avLst/>
            <a:gdLst/>
            <a:ahLst/>
            <a:cxnLst/>
            <a:rect l="l" t="t" r="r" b="b"/>
            <a:pathLst>
              <a:path w="17145" h="70484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35864" y="6140196"/>
            <a:ext cx="460375" cy="185420"/>
          </a:xfrm>
          <a:custGeom>
            <a:avLst/>
            <a:gdLst/>
            <a:ahLst/>
            <a:cxnLst/>
            <a:rect l="l" t="t" r="r" b="b"/>
            <a:pathLst>
              <a:path w="460375" h="185420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w="460375" h="185420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447032" y="5763767"/>
            <a:ext cx="22860" cy="616585"/>
          </a:xfrm>
          <a:custGeom>
            <a:avLst/>
            <a:gdLst/>
            <a:ahLst/>
            <a:cxnLst/>
            <a:rect l="l" t="t" r="r" b="b"/>
            <a:pathLst>
              <a:path w="22860" h="616585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8" name="object 17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55775" y="4831079"/>
            <a:ext cx="204215" cy="138683"/>
          </a:xfrm>
          <a:prstGeom prst="rect">
            <a:avLst/>
          </a:prstGeom>
        </p:spPr>
      </p:pic>
      <p:sp>
        <p:nvSpPr>
          <p:cNvPr id="179" name="object 179"/>
          <p:cNvSpPr/>
          <p:nvPr/>
        </p:nvSpPr>
        <p:spPr>
          <a:xfrm>
            <a:off x="3823716" y="4296155"/>
            <a:ext cx="45720" cy="1224280"/>
          </a:xfrm>
          <a:custGeom>
            <a:avLst/>
            <a:gdLst/>
            <a:ahLst/>
            <a:cxnLst/>
            <a:rect l="l" t="t" r="r" b="b"/>
            <a:pathLst>
              <a:path w="45720" h="1224279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68567" y="5448300"/>
            <a:ext cx="401320" cy="132715"/>
          </a:xfrm>
          <a:custGeom>
            <a:avLst/>
            <a:gdLst/>
            <a:ahLst/>
            <a:cxnLst/>
            <a:rect l="l" t="t" r="r" b="b"/>
            <a:pathLst>
              <a:path w="401320" h="132714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w="401320" h="132714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w="401320" h="132714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w="401320" h="132714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0728" y="6635495"/>
            <a:ext cx="567055" cy="218440"/>
          </a:xfrm>
          <a:custGeom>
            <a:avLst/>
            <a:gdLst/>
            <a:ahLst/>
            <a:cxnLst/>
            <a:rect l="l" t="t" r="r" b="b"/>
            <a:pathLst>
              <a:path w="567055" h="218440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13944" y="1322831"/>
            <a:ext cx="533400" cy="129539"/>
          </a:xfrm>
          <a:custGeom>
            <a:avLst/>
            <a:gdLst/>
            <a:ahLst/>
            <a:cxnLst/>
            <a:rect l="l" t="t" r="r" b="b"/>
            <a:pathLst>
              <a:path w="533400" h="12954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459346" y="5563108"/>
            <a:ext cx="106045" cy="45720"/>
          </a:xfrm>
          <a:custGeom>
            <a:avLst/>
            <a:gdLst/>
            <a:ahLst/>
            <a:cxnLst/>
            <a:rect l="l" t="t" r="r" b="b"/>
            <a:pathLst>
              <a:path w="106045" h="45720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w="106045" h="45720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4" name="object 18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6839" y="4247388"/>
            <a:ext cx="195072" cy="140207"/>
          </a:xfrm>
          <a:prstGeom prst="rect">
            <a:avLst/>
          </a:prstGeom>
        </p:spPr>
      </p:pic>
      <p:sp>
        <p:nvSpPr>
          <p:cNvPr id="185" name="object 185"/>
          <p:cNvSpPr/>
          <p:nvPr/>
        </p:nvSpPr>
        <p:spPr>
          <a:xfrm>
            <a:off x="720851" y="1443227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w="30479" h="24765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093464" y="0"/>
            <a:ext cx="90170" cy="4060190"/>
          </a:xfrm>
          <a:custGeom>
            <a:avLst/>
            <a:gdLst/>
            <a:ahLst/>
            <a:cxnLst/>
            <a:rect l="l" t="t" r="r" b="b"/>
            <a:pathLst>
              <a:path w="90170" h="406019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095244" y="1106424"/>
            <a:ext cx="78105" cy="1582420"/>
          </a:xfrm>
          <a:custGeom>
            <a:avLst/>
            <a:gdLst/>
            <a:ahLst/>
            <a:cxnLst/>
            <a:rect l="l" t="t" r="r" b="b"/>
            <a:pathLst>
              <a:path w="78105" h="1582420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w="78105" h="1582420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20155" y="3102864"/>
            <a:ext cx="22860" cy="403860"/>
          </a:xfrm>
          <a:custGeom>
            <a:avLst/>
            <a:gdLst/>
            <a:ahLst/>
            <a:cxnLst/>
            <a:rect l="l" t="t" r="r" b="b"/>
            <a:pathLst>
              <a:path w="22860" h="403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73963" y="6641592"/>
            <a:ext cx="28575" cy="127000"/>
          </a:xfrm>
          <a:custGeom>
            <a:avLst/>
            <a:gdLst/>
            <a:ahLst/>
            <a:cxnLst/>
            <a:rect l="l" t="t" r="r" b="b"/>
            <a:pathLst>
              <a:path w="28575" h="127000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w="28575" h="127000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w="28575" h="127000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w="28575" h="127000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163823" y="2685288"/>
            <a:ext cx="193675" cy="59690"/>
          </a:xfrm>
          <a:custGeom>
            <a:avLst/>
            <a:gdLst/>
            <a:ahLst/>
            <a:cxnLst/>
            <a:rect l="l" t="t" r="r" b="b"/>
            <a:pathLst>
              <a:path w="193675" h="59689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w="193675" h="59689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73680" y="3097529"/>
            <a:ext cx="944880" cy="257175"/>
          </a:xfrm>
          <a:custGeom>
            <a:avLst/>
            <a:gdLst/>
            <a:ahLst/>
            <a:cxnLst/>
            <a:rect l="l" t="t" r="r" b="b"/>
            <a:pathLst>
              <a:path w="944879" h="257175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099820" y="35051"/>
            <a:ext cx="1136650" cy="565785"/>
          </a:xfrm>
          <a:custGeom>
            <a:avLst/>
            <a:gdLst/>
            <a:ahLst/>
            <a:cxnLst/>
            <a:rect l="l" t="t" r="r" b="b"/>
            <a:pathLst>
              <a:path w="1136650" h="565785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w="1136650" h="565785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w="1136650" h="565785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w="1136650" h="565785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w="1136650" h="565785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23972" y="140207"/>
            <a:ext cx="44450" cy="690880"/>
          </a:xfrm>
          <a:custGeom>
            <a:avLst/>
            <a:gdLst/>
            <a:ahLst/>
            <a:cxnLst/>
            <a:rect l="l" t="t" r="r" b="b"/>
            <a:pathLst>
              <a:path w="44450" h="69088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w="44450" h="69088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w="44450" h="69088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w="44450" h="69088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03376" y="588771"/>
            <a:ext cx="68580" cy="705485"/>
          </a:xfrm>
          <a:custGeom>
            <a:avLst/>
            <a:gdLst/>
            <a:ahLst/>
            <a:cxnLst/>
            <a:rect l="l" t="t" r="r" b="b"/>
            <a:pathLst>
              <a:path w="68580" h="705485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456176" y="6373952"/>
            <a:ext cx="1205865" cy="418465"/>
          </a:xfrm>
          <a:custGeom>
            <a:avLst/>
            <a:gdLst/>
            <a:ahLst/>
            <a:cxnLst/>
            <a:rect l="l" t="t" r="r" b="b"/>
            <a:pathLst>
              <a:path w="1205864" h="418465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5843" y="4643628"/>
            <a:ext cx="779145" cy="266700"/>
          </a:xfrm>
          <a:custGeom>
            <a:avLst/>
            <a:gdLst/>
            <a:ahLst/>
            <a:cxnLst/>
            <a:rect l="l" t="t" r="r" b="b"/>
            <a:pathLst>
              <a:path w="779144" h="266700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557139" y="5296534"/>
            <a:ext cx="521970" cy="165100"/>
          </a:xfrm>
          <a:custGeom>
            <a:avLst/>
            <a:gdLst/>
            <a:ahLst/>
            <a:cxnLst/>
            <a:rect l="l" t="t" r="r" b="b"/>
            <a:pathLst>
              <a:path w="521970" h="16510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8" name="object 19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5358" y="5593664"/>
            <a:ext cx="328549" cy="108394"/>
          </a:xfrm>
          <a:prstGeom prst="rect">
            <a:avLst/>
          </a:prstGeom>
        </p:spPr>
      </p:pic>
      <p:sp>
        <p:nvSpPr>
          <p:cNvPr id="199" name="object 199"/>
          <p:cNvSpPr/>
          <p:nvPr/>
        </p:nvSpPr>
        <p:spPr>
          <a:xfrm>
            <a:off x="1092708" y="4283963"/>
            <a:ext cx="304165" cy="105410"/>
          </a:xfrm>
          <a:custGeom>
            <a:avLst/>
            <a:gdLst/>
            <a:ahLst/>
            <a:cxnLst/>
            <a:rect l="l" t="t" r="r" b="b"/>
            <a:pathLst>
              <a:path w="304165" h="105410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w="304165" h="105410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051048" y="0"/>
            <a:ext cx="58419" cy="1114425"/>
          </a:xfrm>
          <a:custGeom>
            <a:avLst/>
            <a:gdLst/>
            <a:ahLst/>
            <a:cxnLst/>
            <a:rect l="l" t="t" r="r" b="b"/>
            <a:pathLst>
              <a:path w="58419" h="1114425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2440" y="6614159"/>
            <a:ext cx="19685" cy="35560"/>
          </a:xfrm>
          <a:custGeom>
            <a:avLst/>
            <a:gdLst/>
            <a:ahLst/>
            <a:cxnLst/>
            <a:rect l="l" t="t" r="r" b="b"/>
            <a:pathLst>
              <a:path w="19684" h="35559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w="19684" h="35559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w="19684" h="35559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w="19684" h="35559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75944" y="6210300"/>
            <a:ext cx="73660" cy="643255"/>
          </a:xfrm>
          <a:custGeom>
            <a:avLst/>
            <a:gdLst/>
            <a:ahLst/>
            <a:cxnLst/>
            <a:rect l="l" t="t" r="r" b="b"/>
            <a:pathLst>
              <a:path w="73659" h="643254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3" name="object 2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34667" y="3402584"/>
            <a:ext cx="373380" cy="239775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1696211" y="5736335"/>
            <a:ext cx="64135" cy="669290"/>
          </a:xfrm>
          <a:custGeom>
            <a:avLst/>
            <a:gdLst/>
            <a:ahLst/>
            <a:cxnLst/>
            <a:rect l="l" t="t" r="r" b="b"/>
            <a:pathLst>
              <a:path w="64135" h="669289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w="64135" h="669289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64135" h="669289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w="64135" h="669289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w="64135" h="669289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w="64135" h="669289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71900" y="5553455"/>
            <a:ext cx="32384" cy="611505"/>
          </a:xfrm>
          <a:custGeom>
            <a:avLst/>
            <a:gdLst/>
            <a:ahLst/>
            <a:cxnLst/>
            <a:rect l="l" t="t" r="r" b="b"/>
            <a:pathLst>
              <a:path w="32385" h="611504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w="32385" h="611504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w="32385" h="611504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w="32385" h="611504">
                <a:moveTo>
                  <a:pt x="16764" y="48006"/>
                </a:moveTo>
                <a:close/>
              </a:path>
              <a:path w="32385" h="611504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6" name="object 206"/>
          <p:cNvGrpSpPr/>
          <p:nvPr/>
        </p:nvGrpSpPr>
        <p:grpSpPr>
          <a:xfrm>
            <a:off x="1041476" y="4894198"/>
            <a:ext cx="606425" cy="214629"/>
            <a:chOff x="1041476" y="4894198"/>
            <a:chExt cx="606425" cy="214629"/>
          </a:xfrm>
        </p:grpSpPr>
        <p:pic>
          <p:nvPicPr>
            <p:cNvPr id="207" name="object 20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1476" y="4894198"/>
              <a:ext cx="213537" cy="83184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250264" y="4962778"/>
              <a:ext cx="397510" cy="146050"/>
            </a:xfrm>
            <a:custGeom>
              <a:avLst/>
              <a:gdLst/>
              <a:ahLst/>
              <a:cxnLst/>
              <a:rect l="l" t="t" r="r" b="b"/>
              <a:pathLst>
                <a:path w="397510" h="146050">
                  <a:moveTo>
                    <a:pt x="6350" y="0"/>
                  </a:moveTo>
                  <a:lnTo>
                    <a:pt x="2540" y="2540"/>
                  </a:lnTo>
                  <a:lnTo>
                    <a:pt x="0" y="10160"/>
                  </a:lnTo>
                  <a:lnTo>
                    <a:pt x="2540" y="13970"/>
                  </a:lnTo>
                  <a:lnTo>
                    <a:pt x="6350" y="16510"/>
                  </a:lnTo>
                  <a:lnTo>
                    <a:pt x="397179" y="145669"/>
                  </a:lnTo>
                  <a:lnTo>
                    <a:pt x="397179" y="140589"/>
                  </a:lnTo>
                  <a:lnTo>
                    <a:pt x="395909" y="129032"/>
                  </a:lnTo>
                  <a:lnTo>
                    <a:pt x="24053" y="7620"/>
                  </a:lnTo>
                  <a:lnTo>
                    <a:pt x="10147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014215"/>
            <a:ext cx="210311" cy="77723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422148" y="6146291"/>
            <a:ext cx="66675" cy="476884"/>
          </a:xfrm>
          <a:custGeom>
            <a:avLst/>
            <a:gdLst/>
            <a:ahLst/>
            <a:cxnLst/>
            <a:rect l="l" t="t" r="r" b="b"/>
            <a:pathLst>
              <a:path w="66675" h="476884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w="66675" h="476884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96110" y="2660903"/>
            <a:ext cx="1172210" cy="753110"/>
          </a:xfrm>
          <a:custGeom>
            <a:avLst/>
            <a:gdLst/>
            <a:ahLst/>
            <a:cxnLst/>
            <a:rect l="l" t="t" r="r" b="b"/>
            <a:pathLst>
              <a:path w="1172210" h="7531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w="1172210" h="7531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56588" y="5224271"/>
            <a:ext cx="54610" cy="520700"/>
          </a:xfrm>
          <a:custGeom>
            <a:avLst/>
            <a:gdLst/>
            <a:ahLst/>
            <a:cxnLst/>
            <a:rect l="l" t="t" r="r" b="b"/>
            <a:pathLst>
              <a:path w="54610" h="52070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w="54610" h="52070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w="54610" h="52070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w="54610" h="52070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74904" y="5707379"/>
            <a:ext cx="62865" cy="447040"/>
          </a:xfrm>
          <a:custGeom>
            <a:avLst/>
            <a:gdLst/>
            <a:ahLst/>
            <a:cxnLst/>
            <a:rect l="l" t="t" r="r" b="b"/>
            <a:pathLst>
              <a:path w="62865" h="447039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w="62865" h="447039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w="62865" h="447039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w="62865" h="447039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3707892" y="3343655"/>
            <a:ext cx="78105" cy="2217420"/>
          </a:xfrm>
          <a:custGeom>
            <a:avLst/>
            <a:gdLst/>
            <a:ahLst/>
            <a:cxnLst/>
            <a:rect l="l" t="t" r="r" b="b"/>
            <a:pathLst>
              <a:path w="78104" h="2217420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w="78104" h="2217420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w="78104" h="2217420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w="78104" h="2217420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98628" y="4078223"/>
            <a:ext cx="193040" cy="1638300"/>
          </a:xfrm>
          <a:custGeom>
            <a:avLst/>
            <a:gdLst/>
            <a:ahLst/>
            <a:cxnLst/>
            <a:rect l="l" t="t" r="r" b="b"/>
            <a:pathLst>
              <a:path w="193040" h="163830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534668" y="3627627"/>
            <a:ext cx="135255" cy="1607185"/>
          </a:xfrm>
          <a:custGeom>
            <a:avLst/>
            <a:gdLst/>
            <a:ahLst/>
            <a:cxnLst/>
            <a:rect l="l" t="t" r="r" b="b"/>
            <a:pathLst>
              <a:path w="135255" h="160718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504188" y="1359916"/>
            <a:ext cx="175260" cy="2202180"/>
          </a:xfrm>
          <a:custGeom>
            <a:avLst/>
            <a:gdLst/>
            <a:ahLst/>
            <a:cxnLst/>
            <a:rect l="l" t="t" r="r" b="b"/>
            <a:pathLst>
              <a:path w="175260" h="2202179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00239" y="4256532"/>
            <a:ext cx="102870" cy="43180"/>
          </a:xfrm>
          <a:custGeom>
            <a:avLst/>
            <a:gdLst/>
            <a:ahLst/>
            <a:cxnLst/>
            <a:rect l="l" t="t" r="r" b="b"/>
            <a:pathLst>
              <a:path w="102869" h="4317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39863" y="1262633"/>
            <a:ext cx="362585" cy="195580"/>
          </a:xfrm>
          <a:custGeom>
            <a:avLst/>
            <a:gdLst/>
            <a:ahLst/>
            <a:cxnLst/>
            <a:rect l="l" t="t" r="r" b="b"/>
            <a:pathLst>
              <a:path w="362584" h="195580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47011" y="6399276"/>
            <a:ext cx="22225" cy="73660"/>
          </a:xfrm>
          <a:custGeom>
            <a:avLst/>
            <a:gdLst/>
            <a:ahLst/>
            <a:cxnLst/>
            <a:rect l="l" t="t" r="r" b="b"/>
            <a:pathLst>
              <a:path w="22225" h="73660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w="22225" h="73660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w="22225" h="73660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w="22225" h="73660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057779" y="2660904"/>
            <a:ext cx="116205" cy="42545"/>
          </a:xfrm>
          <a:custGeom>
            <a:avLst/>
            <a:gdLst/>
            <a:ahLst/>
            <a:cxnLst/>
            <a:rect l="l" t="t" r="r" b="b"/>
            <a:pathLst>
              <a:path w="116205" h="42544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8310" y="6419786"/>
            <a:ext cx="49530" cy="27940"/>
          </a:xfrm>
          <a:custGeom>
            <a:avLst/>
            <a:gdLst/>
            <a:ahLst/>
            <a:cxnLst/>
            <a:rect l="l" t="t" r="r" b="b"/>
            <a:pathLst>
              <a:path w="49530" h="27939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399539" y="4360671"/>
            <a:ext cx="54610" cy="490220"/>
          </a:xfrm>
          <a:custGeom>
            <a:avLst/>
            <a:gdLst/>
            <a:ahLst/>
            <a:cxnLst/>
            <a:rect l="l" t="t" r="r" b="b"/>
            <a:pathLst>
              <a:path w="54609" h="490220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4" name="object 224"/>
          <p:cNvGrpSpPr/>
          <p:nvPr/>
        </p:nvGrpSpPr>
        <p:grpSpPr>
          <a:xfrm>
            <a:off x="6065520" y="4841747"/>
            <a:ext cx="365760" cy="723900"/>
            <a:chOff x="6065520" y="4841747"/>
            <a:chExt cx="365760" cy="723900"/>
          </a:xfrm>
        </p:grpSpPr>
        <p:sp>
          <p:nvSpPr>
            <p:cNvPr id="225" name="object 225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353568" y="0"/>
                  </a:moveTo>
                  <a:lnTo>
                    <a:pt x="10160" y="301878"/>
                  </a:lnTo>
                  <a:lnTo>
                    <a:pt x="0" y="598804"/>
                  </a:lnTo>
                  <a:lnTo>
                    <a:pt x="353568" y="711707"/>
                  </a:lnTo>
                  <a:lnTo>
                    <a:pt x="353568" y="0"/>
                  </a:lnTo>
                  <a:close/>
                </a:path>
              </a:pathLst>
            </a:custGeom>
            <a:solidFill>
              <a:srgbClr val="DF52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071616" y="4847843"/>
              <a:ext cx="353695" cy="711835"/>
            </a:xfrm>
            <a:custGeom>
              <a:avLst/>
              <a:gdLst/>
              <a:ahLst/>
              <a:cxnLst/>
              <a:rect l="l" t="t" r="r" b="b"/>
              <a:pathLst>
                <a:path w="353695" h="711835">
                  <a:moveTo>
                    <a:pt x="10160" y="301878"/>
                  </a:moveTo>
                  <a:lnTo>
                    <a:pt x="353568" y="0"/>
                  </a:lnTo>
                  <a:lnTo>
                    <a:pt x="353568" y="711707"/>
                  </a:lnTo>
                  <a:lnTo>
                    <a:pt x="0" y="598804"/>
                  </a:lnTo>
                  <a:lnTo>
                    <a:pt x="10160" y="301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7" name="object 227"/>
          <p:cNvSpPr txBox="1">
            <a:spLocks noGrp="1"/>
          </p:cNvSpPr>
          <p:nvPr>
            <p:ph type="title"/>
          </p:nvPr>
        </p:nvSpPr>
        <p:spPr>
          <a:xfrm>
            <a:off x="6047176" y="2114727"/>
            <a:ext cx="4858258" cy="161820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 marR="5080">
              <a:lnSpc>
                <a:spcPts val="4110"/>
              </a:lnSpc>
              <a:spcBef>
                <a:spcPts val="615"/>
              </a:spcBef>
            </a:pPr>
            <a:r>
              <a:rPr spc="5" dirty="0"/>
              <a:t>PROGRAMA</a:t>
            </a:r>
            <a:r>
              <a:rPr spc="-10" dirty="0"/>
              <a:t>Ç</a:t>
            </a:r>
            <a:r>
              <a:rPr spc="75" dirty="0"/>
              <a:t>ÃO  </a:t>
            </a:r>
            <a:r>
              <a:rPr spc="-90" dirty="0"/>
              <a:t>EM</a:t>
            </a:r>
            <a:r>
              <a:rPr spc="-25" dirty="0"/>
              <a:t> </a:t>
            </a:r>
            <a:r>
              <a:rPr spc="80" dirty="0"/>
              <a:t>PYTHON</a:t>
            </a:r>
            <a:r>
              <a:rPr lang="pt-BR" spc="80" dirty="0"/>
              <a:t> </a:t>
            </a:r>
            <a:r>
              <a:rPr lang="pt-BR" sz="3200" spc="80" dirty="0"/>
              <a:t>(Tratamento de Erros)</a:t>
            </a:r>
            <a:endParaRPr spc="80" dirty="0"/>
          </a:p>
        </p:txBody>
      </p:sp>
      <p:pic>
        <p:nvPicPr>
          <p:cNvPr id="228" name="object 2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17792" y="4158996"/>
            <a:ext cx="2555748" cy="86258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553956" y="4096511"/>
            <a:ext cx="1568196" cy="661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TRATAMENTO DE ERROS EM PYTHON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2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14399" y="1143000"/>
            <a:ext cx="10363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O tratamento de erros em Python refere-se à prática de lidar com exceções que podem ocorrer durante a execução de um programa. Exceções são eventos indesejados ou inesperados que podem interromper o fluxo normal de execução do código. 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O tratamento de erros permite que você identifique, capture e lide adequadamente com essas exceções, evitando que o programa termine abruptamente.</a:t>
            </a:r>
          </a:p>
          <a:p>
            <a:pPr algn="just"/>
            <a:br>
              <a:rPr lang="pt-BR" sz="3200" dirty="0"/>
            </a:br>
            <a:endParaRPr lang="pt-BR" sz="32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SINTAXE DO TRATAMENTO DE ERROS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929085" y="1076797"/>
            <a:ext cx="1036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sintaxe básica de uma função em Python segue o seguinte padrão: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425038C-B311-4605-BE5F-4AF501117CC9}"/>
              </a:ext>
            </a:extLst>
          </p:cNvPr>
          <p:cNvSpPr txBox="1"/>
          <p:nvPr/>
        </p:nvSpPr>
        <p:spPr>
          <a:xfrm>
            <a:off x="2667000" y="1498333"/>
            <a:ext cx="6632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try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360000" indent="-360000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	# Bloco de código que pode gerar uma exceção</a:t>
            </a:r>
          </a:p>
          <a:p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except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360000" indent="-360000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	# Lidar com exceção</a:t>
            </a:r>
          </a:p>
          <a:p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817200" lvl="1" indent="-360000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# Executado se nenhum erro ocorrer</a:t>
            </a:r>
          </a:p>
          <a:p>
            <a:r>
              <a:rPr lang="pt-BR" b="1" dirty="0" err="1">
                <a:solidFill>
                  <a:schemeClr val="accent6">
                    <a:lumMod val="75000"/>
                  </a:schemeClr>
                </a:solidFill>
              </a:rPr>
              <a:t>finally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817200" lvl="1" indent="-360000"/>
            <a:r>
              <a:rPr lang="pt-BR" b="1" dirty="0">
                <a:solidFill>
                  <a:schemeClr val="accent3">
                    <a:lumMod val="50000"/>
                  </a:schemeClr>
                </a:solidFill>
              </a:rPr>
              <a:t># Sempre executado, independente de exceções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3E2C46D-B3DA-4078-A41C-B66D397E6066}"/>
              </a:ext>
            </a:extLst>
          </p:cNvPr>
          <p:cNvSpPr/>
          <p:nvPr/>
        </p:nvSpPr>
        <p:spPr>
          <a:xfrm>
            <a:off x="342900" y="3828083"/>
            <a:ext cx="2514600" cy="2062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Contém o bloco de código que pode gerar uma exceção.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9F818E5-1024-40BC-ACE9-826FF40934D0}"/>
              </a:ext>
            </a:extLst>
          </p:cNvPr>
          <p:cNvSpPr/>
          <p:nvPr/>
        </p:nvSpPr>
        <p:spPr>
          <a:xfrm>
            <a:off x="3238500" y="3800354"/>
            <a:ext cx="2514600" cy="2062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Especifica o bloco de código a ser executado se uma exceção específica. Você pode ter vários blocos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except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lidar com diferentes tipos de exceções.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E29D37D-73A4-426A-A2B3-7D929017772F}"/>
              </a:ext>
            </a:extLst>
          </p:cNvPr>
          <p:cNvSpPr/>
          <p:nvPr/>
        </p:nvSpPr>
        <p:spPr>
          <a:xfrm>
            <a:off x="6134100" y="3792245"/>
            <a:ext cx="2514600" cy="2083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Opcional e contém o bloco de código a ser executado se nenhuma exceção ocorrer no bloco </a:t>
            </a:r>
            <a:r>
              <a:rPr lang="pt-B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D2F100-87BC-45E2-A57A-E2A630EFE1FF}"/>
              </a:ext>
            </a:extLst>
          </p:cNvPr>
          <p:cNvSpPr/>
          <p:nvPr/>
        </p:nvSpPr>
        <p:spPr>
          <a:xfrm>
            <a:off x="9029700" y="3800353"/>
            <a:ext cx="2552700" cy="206230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finally</a:t>
            </a:r>
            <a:r>
              <a:rPr lang="pt-BR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pt-B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Opcional e contém o bloco de código que será executado sempre, independentemente de ocorrer uma exceção ou não. </a:t>
            </a:r>
          </a:p>
        </p:txBody>
      </p:sp>
    </p:spTree>
    <p:extLst>
      <p:ext uri="{BB962C8B-B14F-4D97-AF65-F5344CB8AC3E}">
        <p14:creationId xmlns:p14="http://schemas.microsoft.com/office/powerpoint/2010/main" val="316881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TIPOS DE EXCEPT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747978-6A95-4A8D-8F3D-013A2CFEF2D6}"/>
              </a:ext>
            </a:extLst>
          </p:cNvPr>
          <p:cNvSpPr txBox="1"/>
          <p:nvPr/>
        </p:nvSpPr>
        <p:spPr>
          <a:xfrm>
            <a:off x="693141" y="1096319"/>
            <a:ext cx="10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Em Python, há uma variedade de tipos de exceções que podem ocorrer durante a execução de um programa, sendo os mais comuns: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41" y="1825746"/>
            <a:ext cx="10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SyntaxError</a:t>
            </a:r>
            <a:r>
              <a:rPr lang="pt-BR" dirty="0"/>
              <a:t>: Ocorre quando há um erro de sintaxe no código. Isso pode incluir erros como parênteses ausentes, dois pontos mal colocados, etc.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1C56BF4-62F5-4B85-9A71-4221B367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2" y="2569447"/>
            <a:ext cx="4925112" cy="116221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2BAA8F-DFC7-4857-BFEC-062381FFF188}"/>
              </a:ext>
            </a:extLst>
          </p:cNvPr>
          <p:cNvSpPr txBox="1"/>
          <p:nvPr/>
        </p:nvSpPr>
        <p:spPr>
          <a:xfrm>
            <a:off x="693141" y="3886200"/>
            <a:ext cx="10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IndentationError</a:t>
            </a:r>
            <a:r>
              <a:rPr lang="pt-BR" b="1" dirty="0"/>
              <a:t>: </a:t>
            </a:r>
            <a:r>
              <a:rPr lang="pt-BR" dirty="0"/>
              <a:t>Ocorre quando a </a:t>
            </a:r>
            <a:r>
              <a:rPr lang="pt-BR" dirty="0" err="1"/>
              <a:t>indentação</a:t>
            </a:r>
            <a:r>
              <a:rPr lang="pt-BR" dirty="0"/>
              <a:t> do código não está correta. Em Python, a </a:t>
            </a:r>
            <a:r>
              <a:rPr lang="pt-BR" dirty="0" err="1"/>
              <a:t>indentação</a:t>
            </a:r>
            <a:r>
              <a:rPr lang="pt-BR" dirty="0"/>
              <a:t> é fundamental para a estrutura do código.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A850523-466E-4C13-9A69-14A47FE0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600" y="4587540"/>
            <a:ext cx="444879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3" y="407288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TIPOS DE EXCEPT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41" y="1167764"/>
            <a:ext cx="108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TypeError</a:t>
            </a:r>
            <a:r>
              <a:rPr lang="pt-BR" b="1" dirty="0"/>
              <a:t>: </a:t>
            </a:r>
            <a:r>
              <a:rPr lang="pt-BR" dirty="0"/>
              <a:t>Ocorre quando uma operação é realizada em um tipo de dado incompatível.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2BAA8F-DFC7-4857-BFEC-062381FFF188}"/>
              </a:ext>
            </a:extLst>
          </p:cNvPr>
          <p:cNvSpPr txBox="1"/>
          <p:nvPr/>
        </p:nvSpPr>
        <p:spPr>
          <a:xfrm>
            <a:off x="683616" y="3536028"/>
            <a:ext cx="108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NameError</a:t>
            </a:r>
            <a:r>
              <a:rPr lang="pt-BR" b="1" dirty="0"/>
              <a:t>: </a:t>
            </a:r>
            <a:r>
              <a:rPr lang="pt-BR" dirty="0"/>
              <a:t>Ocorre quando um nome ou variável não está definido no escopo atual.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9CE4FC-CD27-410E-8789-7CB127C9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79" y="1942277"/>
            <a:ext cx="4924441" cy="10734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CCAE36-7E8B-4808-8308-A0760D3A0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452" y="4242308"/>
            <a:ext cx="4677092" cy="93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1" y="385357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TIPOS DE EXCEPT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6</a:t>
            </a:fld>
            <a:endParaRPr spc="2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41" y="1167764"/>
            <a:ext cx="1080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ValueError</a:t>
            </a:r>
            <a:r>
              <a:rPr lang="pt-BR" b="1" dirty="0"/>
              <a:t>: </a:t>
            </a:r>
            <a:r>
              <a:rPr lang="pt-BR" dirty="0"/>
              <a:t>Ocorre quando uma função recebe um argumento do tipo certo, mas com um valor fora do intervalo aceitável.</a:t>
            </a:r>
          </a:p>
          <a:p>
            <a:pPr algn="just"/>
            <a:endParaRPr lang="pt-BR" b="1" dirty="0" err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2BAA8F-DFC7-4857-BFEC-062381FFF188}"/>
              </a:ext>
            </a:extLst>
          </p:cNvPr>
          <p:cNvSpPr txBox="1"/>
          <p:nvPr/>
        </p:nvSpPr>
        <p:spPr>
          <a:xfrm>
            <a:off x="683616" y="3536028"/>
            <a:ext cx="108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ZeroDivisionError</a:t>
            </a:r>
            <a:r>
              <a:rPr lang="pt-BR" b="1" dirty="0"/>
              <a:t>: </a:t>
            </a:r>
            <a:r>
              <a:rPr lang="pt-BR" dirty="0"/>
              <a:t>Ocorre quando há uma tentativa de dividir por zero</a:t>
            </a:r>
            <a:r>
              <a:rPr lang="pt-BR" b="1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F646D4-E977-440F-A51F-2873B7DF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025" y="2046501"/>
            <a:ext cx="5523945" cy="11525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DA0B5A-72E5-4358-A151-AEE88605F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316" y="4329950"/>
            <a:ext cx="6331362" cy="102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1" y="385357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TIPOS DE EXCEPT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41" y="1167764"/>
            <a:ext cx="1080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FileNotFoundError</a:t>
            </a:r>
            <a:r>
              <a:rPr lang="pt-BR" b="1" dirty="0"/>
              <a:t>: </a:t>
            </a:r>
            <a:r>
              <a:rPr lang="pt-BR" dirty="0"/>
              <a:t>Ocorre quando um arquivo não é encontrado ao tentar abri-lo.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D2BAA8F-DFC7-4857-BFEC-062381FFF188}"/>
              </a:ext>
            </a:extLst>
          </p:cNvPr>
          <p:cNvSpPr txBox="1"/>
          <p:nvPr/>
        </p:nvSpPr>
        <p:spPr>
          <a:xfrm>
            <a:off x="693141" y="2920475"/>
            <a:ext cx="10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IndexError</a:t>
            </a:r>
            <a:r>
              <a:rPr lang="pt-BR" b="1" dirty="0"/>
              <a:t> e </a:t>
            </a:r>
            <a:r>
              <a:rPr lang="pt-BR" b="1" dirty="0" err="1"/>
              <a:t>KeyError</a:t>
            </a:r>
            <a:r>
              <a:rPr lang="pt-BR" b="1" dirty="0"/>
              <a:t>: </a:t>
            </a:r>
            <a:r>
              <a:rPr lang="pt-BR" dirty="0"/>
              <a:t>Ocorrem quando há uma tentativa de acessar um índice ou chave que não existe em uma lista, </a:t>
            </a:r>
            <a:r>
              <a:rPr lang="pt-BR" dirty="0" err="1"/>
              <a:t>tupla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 ou dicionário.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0B4C2D-A6EC-4CA8-8BDA-17D852886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2" y="1690548"/>
            <a:ext cx="6878010" cy="1076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14CF9F-2625-4238-BB7F-3DB9B62D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595381"/>
            <a:ext cx="5791200" cy="21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70" y="121281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pc="55" dirty="0"/>
              <a:t>MULTIPLAS EXCEÇÕES</a:t>
            </a:r>
            <a:endParaRPr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38" y="727216"/>
            <a:ext cx="10805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tratamento múltiplo de exceções em Python permite que você lide com diferentes tipos de exceções em um único bloco </a:t>
            </a:r>
            <a:r>
              <a:rPr lang="pt-BR" dirty="0" err="1"/>
              <a:t>except</a:t>
            </a:r>
            <a:r>
              <a:rPr lang="pt-BR" dirty="0"/>
              <a:t>. Isso é útil quando você deseja executar o mesmo bloco de código para várias exceções ou quando precisa realizar ações específicas para tipos de exceções relacionadas.</a:t>
            </a:r>
          </a:p>
          <a:p>
            <a:pPr algn="just"/>
            <a:endParaRPr lang="pt-BR" dirty="0" err="1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AC649A-5C35-49E0-B456-AF61BACC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76400"/>
            <a:ext cx="5029200" cy="4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1468" y="381000"/>
            <a:ext cx="10049052" cy="6059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184015" marR="5080" indent="-3865245" algn="ctr">
              <a:lnSpc>
                <a:spcPts val="4100"/>
              </a:lnSpc>
              <a:spcBef>
                <a:spcPts val="625"/>
              </a:spcBef>
            </a:pPr>
            <a:r>
              <a:rPr lang="pt-BR" sz="3600" spc="55" dirty="0"/>
              <a:t>VERIFICANDO QUAL EXCEÇÃO OCORREU</a:t>
            </a:r>
            <a:endParaRPr sz="3600" spc="5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B40A47-1FA8-4702-A2B6-A3FA2C709B62}"/>
              </a:ext>
            </a:extLst>
          </p:cNvPr>
          <p:cNvSpPr txBox="1"/>
          <p:nvPr/>
        </p:nvSpPr>
        <p:spPr>
          <a:xfrm>
            <a:off x="693137" y="1066800"/>
            <a:ext cx="10805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Para verificar qual exceção ocorreu em um bloco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except</a:t>
            </a:r>
            <a:r>
              <a:rPr lang="pt-BR" dirty="0"/>
              <a:t> e obter mais informações sobre ela, você pode usar a variável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pt-BR" dirty="0"/>
              <a:t> para associar a exceção a uma variável. Essa variável conterá detalhes sobre a exceção, permitindo que você acesse informações como a mensagem de erro ou outros atributos específicos da exceção.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1687E4-C1A4-468C-9D1D-F921B1F1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08" y="2080881"/>
            <a:ext cx="7213971" cy="3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0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528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PROGRAMAÇÃO  EM PYTHON (Tratamento de Erros)</vt:lpstr>
      <vt:lpstr>TRATAMENTO DE ERROS EM PYTHON</vt:lpstr>
      <vt:lpstr>SINTAXE DO TRATAMENTO DE ERROS</vt:lpstr>
      <vt:lpstr>TIPOS DE EXCEPT</vt:lpstr>
      <vt:lpstr>TIPOS DE EXCEPT</vt:lpstr>
      <vt:lpstr>TIPOS DE EXCEPT</vt:lpstr>
      <vt:lpstr>TIPOS DE EXCEPT</vt:lpstr>
      <vt:lpstr>MULTIPLAS EXCEÇÕES</vt:lpstr>
      <vt:lpstr>VERIFICANDO QUAL EXCEÇÃO OCORREU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30</cp:revision>
  <dcterms:created xsi:type="dcterms:W3CDTF">2023-12-01T18:27:39Z</dcterms:created>
  <dcterms:modified xsi:type="dcterms:W3CDTF">2024-01-03T17:04:33Z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