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VqrxUJTcvvLKjIAH2xBduy8q0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755a499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755a499b1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4eea2918f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f4eea291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 extrusionOk="0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 extrusionOk="0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noFill/>
          <a:ln w="228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 extrusionOk="0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 extrusionOk="0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 extrusionOk="0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 extrusionOk="0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 extrusionOk="0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 extrusionOk="0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 extrusionOk="0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 extrusionOk="0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 extrusionOk="0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 extrusionOk="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 extrusionOk="0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 extrusionOk="0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 extrusionOk="0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 extrusionOk="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 extrusionOk="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 extrusionOk="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 extrusionOk="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 extrusionOk="0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 extrusionOk="0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 extrusionOk="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 extrusionOk="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 extrusionOk="0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 extrusionOk="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 extrusionOk="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 extrusionOk="0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 extrusionOk="0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 extrusionOk="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 extrusionOk="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 extrusionOk="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 extrusionOk="0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 extrusionOk="0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 extrusionOk="0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 extrusionOk="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 extrusionOk="0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 extrusionOk="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 extrusionOk="0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 extrusionOk="0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 extrusionOk="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 extrusionOk="0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 extrusionOk="0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 extrusionOk="0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 extrusionOk="0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 extrusionOk="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 extrusionOk="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 extrusionOk="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 extrusionOk="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 extrusionOk="0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 extrusionOk="0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 extrusionOk="0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 extrusionOk="0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 extrusionOk="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 extrusionOk="0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 extrusionOk="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 extrusionOk="0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 extrusionOk="0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 extrusionOk="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 extrusionOk="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 extrusionOk="0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 extrusionOk="0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 extrusionOk="0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 extrusionOk="0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 extrusionOk="0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 extrusionOk="0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 extrusionOk="0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 extrusionOk="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 extrusionOk="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 extrusionOk="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 extrusionOk="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 extrusionOk="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 extrusionOk="0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 extrusionOk="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 extrusionOk="0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 extrusionOk="0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 extrusionOk="0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 extrusionOk="0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 extrusionOk="0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 extrusionOk="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 extrusionOk="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 extrusionOk="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 extrusionOk="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 extrusionOk="0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 extrusionOk="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 extrusionOk="0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67328" y="4879847"/>
            <a:ext cx="73151" cy="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 extrusionOk="0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 extrusionOk="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 extrusionOk="0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 extrusionOk="0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 extrusionOk="0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6920" y="5065775"/>
            <a:ext cx="247776" cy="853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 extrusionOk="0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 extrusionOk="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 extrusionOk="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 extrusionOk="0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 extrusionOk="0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 extrusionOk="0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 extrusionOk="0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 extrusionOk="0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 extrusionOk="0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 extrusionOk="0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 extrusionOk="0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 extrusionOk="0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 extrusionOk="0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 extrusionOk="0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036" y="4832095"/>
            <a:ext cx="100583" cy="6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 extrusionOk="0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 extrusionOk="0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 extrusionOk="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 extrusionOk="0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 extrusionOk="0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 extrusionOk="0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 extrusionOk="0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 extrusionOk="0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 extrusionOk="0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 extrusionOk="0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 extrusionOk="0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 extrusionOk="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 extrusionOk="0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 extrusionOk="0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3896" y="4832603"/>
            <a:ext cx="178308" cy="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 extrusionOk="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 extrusionOk="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9220" y="4809743"/>
            <a:ext cx="81153" cy="6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 extrusionOk="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 extrusionOk="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 extrusionOk="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 extrusionOk="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 extrusionOk="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 extrusionOk="0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 extrusionOk="0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 extrusionOk="0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 extrusionOk="0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 extrusionOk="0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 extrusionOk="0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 extrusionOk="0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 extrusionOk="0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 extrusionOk="0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 extrusionOk="0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 extrusionOk="0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 extrusionOk="0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79064" y="6658356"/>
            <a:ext cx="158496" cy="19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 extrusionOk="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 extrusionOk="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 extrusionOk="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 extrusionOk="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 extrusionOk="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 extrusionOk="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 extrusionOk="0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 extrusionOk="0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 extrusionOk="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 extrusionOk="0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 extrusionOk="0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324355"/>
            <a:ext cx="224028" cy="12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 extrusionOk="0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 extrusionOk="0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 extrusionOk="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 extrusionOk="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 extrusionOk="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 extrusionOk="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 extrusionOk="0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 extrusionOk="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 extrusionOk="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2222" y="1354836"/>
            <a:ext cx="239522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 extrusionOk="0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 extrusionOk="0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 extrusionOk="0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 extrusionOk="0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 extrusionOk="0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 extrusionOk="0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 extrusionOk="0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 extrusionOk="0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 extrusionOk="0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 extrusionOk="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 extrusionOk="0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 extrusionOk="0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 extrusionOk="0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 extrusionOk="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 extrusionOk="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 extrusionOk="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 extrusionOk="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 extrusionOk="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 extrusionOk="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 extrusionOk="0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 extrusionOk="0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 extrusionOk="0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 extrusionOk="0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 extrusionOk="0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 extrusionOk="0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 extrusionOk="0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11323" y="6696456"/>
            <a:ext cx="205739" cy="16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 extrusionOk="0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 extrusionOk="0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 extrusionOk="0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 extrusionOk="0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 extrusionOk="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 extrusionOk="0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96640" y="3351276"/>
            <a:ext cx="111251" cy="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 extrusionOk="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 extrusionOk="0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 extrusionOk="0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 extrusionOk="0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 extrusionOk="0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 extrusionOk="0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 extrusionOk="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 extrusionOk="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 extrusionOk="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 extrusionOk="0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 extrusionOk="0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 extrusionOk="0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 extrusionOk="0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 extrusionOk="0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 extrusionOk="0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 extrusionOk="0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 extrusionOk="0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 extrusionOk="0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 extrusionOk="0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 extrusionOk="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 extrusionOk="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 extrusionOk="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 extrusionOk="0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 extrusionOk="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 extrusionOk="0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 extrusionOk="0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 extrusionOk="0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 extrusionOk="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 extrusionOk="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 extrusionOk="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 extrusionOk="0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 extrusionOk="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 extrusionOk="0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 extrusionOk="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 extrusionOk="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 extrusionOk="0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5775" y="4831079"/>
            <a:ext cx="204215" cy="13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 extrusionOk="0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 extrusionOk="0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 extrusionOk="0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 extrusionOk="0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 extrusionOk="0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 extrusionOk="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 extrusionOk="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 extrusionOk="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 extrusionOk="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6839" y="4247388"/>
            <a:ext cx="195072" cy="14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 extrusionOk="0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 extrusionOk="0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 extrusionOk="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 extrusionOk="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 extrusionOk="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 extrusionOk="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 extrusionOk="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 extrusionOk="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 extrusionOk="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 extrusionOk="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 extrusionOk="0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 extrusionOk="0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 extrusionOk="0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 extrusionOk="0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 extrusionOk="0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 extrusionOk="0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 extrusionOk="0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 extrusionOk="0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 extrusionOk="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 extrusionOk="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 extrusionOk="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 extrusionOk="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 extrusionOk="0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 extrusionOk="0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 extrusionOk="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 extrusionOk="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55358" y="5593664"/>
            <a:ext cx="328549" cy="1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 extrusionOk="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 extrusionOk="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 extrusionOk="0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 extrusionOk="0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 extrusionOk="0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 extrusionOk="0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 extrusionOk="0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 extrusionOk="0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34667" y="3402584"/>
            <a:ext cx="373380" cy="2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 extrusionOk="0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 extrusionOk="0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 extrusionOk="0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 extrusionOk="0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 extrusionOk="0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 extrusionOk="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 extrusionOk="0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 extrusionOk="0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 extrusionOk="0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 extrusionOk="0">
                <a:moveTo>
                  <a:pt x="16764" y="48006"/>
                </a:moveTo>
                <a:close/>
              </a:path>
              <a:path w="32385" h="611504" extrusionOk="0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41476" y="4894198"/>
            <a:ext cx="213537" cy="83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 extrusionOk="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4014215"/>
            <a:ext cx="210311" cy="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 extrusionOk="0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 extrusionOk="0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 extrusionOk="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 extrusionOk="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 extrusionOk="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 extrusionOk="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 extrusionOk="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 extrusionOk="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 extrusionOk="0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 extrusionOk="0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 extrusionOk="0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 extrusionOk="0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 extrusionOk="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 extrusionOk="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 extrusionOk="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 extrusionOk="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 extrusionOk="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 extrusionOk="0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 extrusionOk="0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 extrusionOk="0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 extrusionOk="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 extrusionOk="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 extrusionOk="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 extrusionOk="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 extrusionOk="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 extrusionOk="0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 extrusionOk="0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 extrusionOk="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 extrusionOk="0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 extrusionOk="0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ldNum" idx="12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ldNum" idx="12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ldNum" idx="12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20115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/>
        </p:nvSpPr>
        <p:spPr>
          <a:xfrm>
            <a:off x="6248400" y="1772777"/>
            <a:ext cx="4343400" cy="11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marR="5080" lvl="0" indent="0" algn="l" rtl="0">
              <a:lnSpc>
                <a:spcPct val="10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 DE JOGOS 2D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 descr="Javascript [40 Horas] - Curso em Vídeo"/>
          <p:cNvSpPr/>
          <p:nvPr/>
        </p:nvSpPr>
        <p:spPr>
          <a:xfrm>
            <a:off x="-341629" y="-489344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3200400"/>
            <a:ext cx="40386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MOVIMENTANDO O OBJETO PELA TELA</a:t>
            </a:r>
            <a:endParaRPr/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244" y="3048000"/>
            <a:ext cx="441835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048000"/>
            <a:ext cx="5259956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 txBox="1"/>
          <p:nvPr/>
        </p:nvSpPr>
        <p:spPr>
          <a:xfrm>
            <a:off x="785244" y="2317522"/>
            <a:ext cx="36727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Movimentando em Y</a:t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6057900" y="2317522"/>
            <a:ext cx="36792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Movimentando em 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>
            <a:spLocks noGrp="1"/>
          </p:cNvSpPr>
          <p:nvPr>
            <p:ph type="title"/>
          </p:nvPr>
        </p:nvSpPr>
        <p:spPr>
          <a:xfrm>
            <a:off x="2771775" y="381000"/>
            <a:ext cx="6648450" cy="10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MOVIMENTANDO O OBJETO PELA TELA COM O TECLADO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4259707" y="1779647"/>
            <a:ext cx="3672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Apertando e segurando a tecla</a:t>
            </a:r>
            <a:endParaRPr/>
          </a:p>
        </p:txBody>
      </p:sp>
      <p:pic>
        <p:nvPicPr>
          <p:cNvPr id="306" name="Google Shape;3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901792"/>
            <a:ext cx="6191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 txBox="1"/>
          <p:nvPr/>
        </p:nvSpPr>
        <p:spPr>
          <a:xfrm>
            <a:off x="8909225" y="1852350"/>
            <a:ext cx="317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Tecla a ser utilizada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308" name="Google Shape;308;p8"/>
          <p:cNvCxnSpPr/>
          <p:nvPr/>
        </p:nvCxnSpPr>
        <p:spPr>
          <a:xfrm rot="10800000" flipH="1">
            <a:off x="8471525" y="2513250"/>
            <a:ext cx="849000" cy="529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4eea2918f_0_1"/>
          <p:cNvSpPr txBox="1">
            <a:spLocks noGrp="1"/>
          </p:cNvSpPr>
          <p:nvPr>
            <p:ph type="title"/>
          </p:nvPr>
        </p:nvSpPr>
        <p:spPr>
          <a:xfrm>
            <a:off x="2771775" y="381000"/>
            <a:ext cx="6648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MOVIMENTANDO O OBJETO PELA TELA COM O TECLADO</a:t>
            </a:r>
            <a:endParaRPr/>
          </a:p>
        </p:txBody>
      </p:sp>
      <p:sp>
        <p:nvSpPr>
          <p:cNvPr id="314" name="Google Shape;314;g1f4eea2918f_0_1"/>
          <p:cNvSpPr txBox="1"/>
          <p:nvPr/>
        </p:nvSpPr>
        <p:spPr>
          <a:xfrm>
            <a:off x="4259782" y="1932272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Apertando a tecla</a:t>
            </a:r>
            <a:endParaRPr/>
          </a:p>
        </p:txBody>
      </p:sp>
      <p:pic>
        <p:nvPicPr>
          <p:cNvPr id="315" name="Google Shape;315;g1f4eea2918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50" y="2754072"/>
            <a:ext cx="4287299" cy="381925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f4eea2918f_0_1"/>
          <p:cNvSpPr txBox="1"/>
          <p:nvPr/>
        </p:nvSpPr>
        <p:spPr>
          <a:xfrm>
            <a:off x="8870925" y="2455475"/>
            <a:ext cx="317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Tecla a ser utilizada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317" name="Google Shape;317;g1f4eea2918f_0_1"/>
          <p:cNvCxnSpPr>
            <a:endCxn id="316" idx="1"/>
          </p:cNvCxnSpPr>
          <p:nvPr/>
        </p:nvCxnSpPr>
        <p:spPr>
          <a:xfrm rot="10800000" flipH="1">
            <a:off x="7932225" y="2747975"/>
            <a:ext cx="938700" cy="624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755a499b1_0_1"/>
          <p:cNvSpPr txBox="1">
            <a:spLocks noGrp="1"/>
          </p:cNvSpPr>
          <p:nvPr>
            <p:ph type="title"/>
          </p:nvPr>
        </p:nvSpPr>
        <p:spPr>
          <a:xfrm>
            <a:off x="2771700" y="289425"/>
            <a:ext cx="664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ADICIONANDO COLISÕES</a:t>
            </a:r>
            <a:endParaRPr/>
          </a:p>
        </p:txBody>
      </p:sp>
      <p:pic>
        <p:nvPicPr>
          <p:cNvPr id="323" name="Google Shape;323;g2c755a499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0" y="2446262"/>
            <a:ext cx="6748700" cy="196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g2c755a499b1_0_1"/>
          <p:cNvCxnSpPr/>
          <p:nvPr/>
        </p:nvCxnSpPr>
        <p:spPr>
          <a:xfrm rot="10800000" flipH="1">
            <a:off x="6278025" y="2096150"/>
            <a:ext cx="478200" cy="579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g2c755a499b1_0_1"/>
          <p:cNvSpPr txBox="1"/>
          <p:nvPr/>
        </p:nvSpPr>
        <p:spPr>
          <a:xfrm>
            <a:off x="6959750" y="1465200"/>
            <a:ext cx="172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326" name="Google Shape;326;g2c755a499b1_0_1"/>
          <p:cNvSpPr txBox="1"/>
          <p:nvPr/>
        </p:nvSpPr>
        <p:spPr>
          <a:xfrm>
            <a:off x="4497400" y="1055000"/>
            <a:ext cx="53724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Verifica se ocorreu uma colisão entre o obj1 e o obj2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327" name="Google Shape;327;g2c755a499b1_0_1"/>
          <p:cNvCxnSpPr/>
          <p:nvPr/>
        </p:nvCxnSpPr>
        <p:spPr>
          <a:xfrm>
            <a:off x="8811650" y="3632350"/>
            <a:ext cx="488400" cy="1099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g2c755a499b1_0_1"/>
          <p:cNvSpPr txBox="1"/>
          <p:nvPr/>
        </p:nvSpPr>
        <p:spPr>
          <a:xfrm>
            <a:off x="8038300" y="4843325"/>
            <a:ext cx="35307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Muda a posição do obj2 em X e Y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>
            <a:spLocks noGrp="1"/>
          </p:cNvSpPr>
          <p:nvPr>
            <p:ph type="title"/>
          </p:nvPr>
        </p:nvSpPr>
        <p:spPr>
          <a:xfrm>
            <a:off x="5067300" y="702290"/>
            <a:ext cx="2057400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PYGAME</a:t>
            </a:r>
            <a:endParaRPr/>
          </a:p>
        </p:txBody>
      </p:sp>
      <p:sp>
        <p:nvSpPr>
          <p:cNvPr id="257" name="Google Shape;257;p2"/>
          <p:cNvSpPr txBox="1"/>
          <p:nvPr/>
        </p:nvSpPr>
        <p:spPr>
          <a:xfrm>
            <a:off x="740177" y="2133600"/>
            <a:ext cx="52959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biblioteca Pygame é um conjunto de módulos Python projetados para escrever jogos de computador, fornecendo acesso a recursos de hardware, como gráficos, som e entrada de teclado e mouse, de forma multiplataforma.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Pygame, os desenvolvedores podem criar jogos 2D facilmente em Python, aproveitando a funcionalidade de alto nível fornecida pela biblioteca para lidar com tarefas como desenho de imagens, reprodução de áudio, detecção de colisões e interação com o usuário.</a:t>
            </a:r>
            <a:endParaRPr/>
          </a:p>
        </p:txBody>
      </p:sp>
      <p:pic>
        <p:nvPicPr>
          <p:cNvPr id="258" name="Google Shape;25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905000"/>
            <a:ext cx="40386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5600" y="4019089"/>
            <a:ext cx="1938291" cy="128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019088"/>
            <a:ext cx="2294948" cy="128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PLANO CARTESIANO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1BECA5-3D26-4E79-8DED-A5ABB727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23" y="1219200"/>
            <a:ext cx="5880951" cy="46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35" y="381000"/>
            <a:ext cx="10587127" cy="11317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EIXO DO PLANO CARTESIANO TRADICIONAL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4BDF2DB-2D2C-49DD-ACCE-980EA6C3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678" y="4581514"/>
            <a:ext cx="990738" cy="8097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528CF01-1A63-4BF3-B7B6-D756C2BA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21" y="1571568"/>
            <a:ext cx="4132556" cy="371486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B61DA0-7AFA-4A18-81A4-E6BA96716AC5}"/>
              </a:ext>
            </a:extLst>
          </p:cNvPr>
          <p:cNvSpPr txBox="1"/>
          <p:nvPr/>
        </p:nvSpPr>
        <p:spPr>
          <a:xfrm>
            <a:off x="3143901" y="1676400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Eixo Y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9D342B-3767-4D52-AFDE-29AB42E8B765}"/>
              </a:ext>
            </a:extLst>
          </p:cNvPr>
          <p:cNvSpPr txBox="1"/>
          <p:nvPr/>
        </p:nvSpPr>
        <p:spPr>
          <a:xfrm>
            <a:off x="6934200" y="502193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Eixo X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282ABCF-0912-4A41-A62C-01520654D587}"/>
              </a:ext>
            </a:extLst>
          </p:cNvPr>
          <p:cNvCxnSpPr>
            <a:cxnSpLocks/>
          </p:cNvCxnSpPr>
          <p:nvPr/>
        </p:nvCxnSpPr>
        <p:spPr>
          <a:xfrm flipV="1">
            <a:off x="7824187" y="1752600"/>
            <a:ext cx="0" cy="312420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8BF43E1-E5CE-4BA8-AA31-B7D1A3087ED0}"/>
              </a:ext>
            </a:extLst>
          </p:cNvPr>
          <p:cNvCxnSpPr>
            <a:cxnSpLocks/>
          </p:cNvCxnSpPr>
          <p:nvPr/>
        </p:nvCxnSpPr>
        <p:spPr>
          <a:xfrm>
            <a:off x="4191000" y="1828800"/>
            <a:ext cx="3657599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63C87E64-777D-4E1B-AB00-9CEF2C44C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38295"/>
            <a:ext cx="685800" cy="16194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A71A9C-B0FD-4EAA-B4C6-6E6E17831AD2}"/>
              </a:ext>
            </a:extLst>
          </p:cNvPr>
          <p:cNvSpPr txBox="1"/>
          <p:nvPr/>
        </p:nvSpPr>
        <p:spPr>
          <a:xfrm>
            <a:off x="7914676" y="182118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65F81AA-E252-489D-83FB-40D842A2F74B}"/>
              </a:ext>
            </a:extLst>
          </p:cNvPr>
          <p:cNvSpPr txBox="1"/>
          <p:nvPr/>
        </p:nvSpPr>
        <p:spPr>
          <a:xfrm>
            <a:off x="3873268" y="4838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029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035" y="169201"/>
            <a:ext cx="7843927" cy="11317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EIXO DO PLANO CARTESIANO NO PYGAME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4BDF2DB-2D2C-49DD-ACCE-980EA6C3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30" y="4699970"/>
            <a:ext cx="990738" cy="8097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528CF01-1A63-4BF3-B7B6-D756C2BA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4037288" y="1905000"/>
            <a:ext cx="4132556" cy="371486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B61DA0-7AFA-4A18-81A4-E6BA96716AC5}"/>
              </a:ext>
            </a:extLst>
          </p:cNvPr>
          <p:cNvSpPr txBox="1"/>
          <p:nvPr/>
        </p:nvSpPr>
        <p:spPr>
          <a:xfrm>
            <a:off x="3708705" y="5464794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Eixo Y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9D342B-3767-4D52-AFDE-29AB42E8B765}"/>
              </a:ext>
            </a:extLst>
          </p:cNvPr>
          <p:cNvSpPr txBox="1"/>
          <p:nvPr/>
        </p:nvSpPr>
        <p:spPr>
          <a:xfrm>
            <a:off x="8068552" y="21269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Eixo X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A71A9C-B0FD-4EAA-B4C6-6E6E17831AD2}"/>
              </a:ext>
            </a:extLst>
          </p:cNvPr>
          <p:cNvSpPr txBox="1"/>
          <p:nvPr/>
        </p:nvSpPr>
        <p:spPr>
          <a:xfrm>
            <a:off x="8282908" y="3631248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65F81AA-E252-489D-83FB-40D842A2F74B}"/>
              </a:ext>
            </a:extLst>
          </p:cNvPr>
          <p:cNvSpPr txBox="1"/>
          <p:nvPr/>
        </p:nvSpPr>
        <p:spPr>
          <a:xfrm>
            <a:off x="3873268" y="179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BBF9EB0-3158-464C-8712-C59AD0B4B4D6}"/>
              </a:ext>
            </a:extLst>
          </p:cNvPr>
          <p:cNvCxnSpPr>
            <a:cxnSpLocks/>
          </p:cNvCxnSpPr>
          <p:nvPr/>
        </p:nvCxnSpPr>
        <p:spPr>
          <a:xfrm>
            <a:off x="4267200" y="5257800"/>
            <a:ext cx="36576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539643F-609F-4B13-A213-1F5567DFF669}"/>
              </a:ext>
            </a:extLst>
          </p:cNvPr>
          <p:cNvCxnSpPr>
            <a:cxnSpLocks/>
          </p:cNvCxnSpPr>
          <p:nvPr/>
        </p:nvCxnSpPr>
        <p:spPr>
          <a:xfrm flipV="1">
            <a:off x="7848600" y="2308968"/>
            <a:ext cx="0" cy="294883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9F16BF51-20AA-4727-BFA6-C5FFF6035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42" y="2857420"/>
            <a:ext cx="114316" cy="114316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9E9E7EE-E2C9-4168-8B13-E7398521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001" y="4721417"/>
            <a:ext cx="333076" cy="78115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29E3A0F-4FE7-42BE-9E8E-16BF88F1496B}"/>
              </a:ext>
            </a:extLst>
          </p:cNvPr>
          <p:cNvCxnSpPr>
            <a:cxnSpLocks/>
          </p:cNvCxnSpPr>
          <p:nvPr/>
        </p:nvCxnSpPr>
        <p:spPr>
          <a:xfrm>
            <a:off x="5404243" y="2316761"/>
            <a:ext cx="0" cy="18820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C01A37-E7E6-4D28-B475-4A7BA03A9BA1}"/>
              </a:ext>
            </a:extLst>
          </p:cNvPr>
          <p:cNvCxnSpPr>
            <a:cxnSpLocks/>
          </p:cNvCxnSpPr>
          <p:nvPr/>
        </p:nvCxnSpPr>
        <p:spPr>
          <a:xfrm flipH="1">
            <a:off x="4186175" y="3414052"/>
            <a:ext cx="2443225" cy="149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9E9AE69-B82E-47DE-A31B-AC7E828A78C5}"/>
              </a:ext>
            </a:extLst>
          </p:cNvPr>
          <p:cNvCxnSpPr>
            <a:cxnSpLocks/>
          </p:cNvCxnSpPr>
          <p:nvPr/>
        </p:nvCxnSpPr>
        <p:spPr>
          <a:xfrm flipH="1">
            <a:off x="4167124" y="4191000"/>
            <a:ext cx="2474239" cy="1033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CC02E13-8E12-4E90-8674-4455F9ADF759}"/>
              </a:ext>
            </a:extLst>
          </p:cNvPr>
          <p:cNvCxnSpPr>
            <a:cxnSpLocks/>
          </p:cNvCxnSpPr>
          <p:nvPr/>
        </p:nvCxnSpPr>
        <p:spPr>
          <a:xfrm>
            <a:off x="6629400" y="2316761"/>
            <a:ext cx="0" cy="18820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12A02D1-EDCA-4F23-B3FE-244F80A19B4F}"/>
              </a:ext>
            </a:extLst>
          </p:cNvPr>
          <p:cNvSpPr txBox="1"/>
          <p:nvPr/>
        </p:nvSpPr>
        <p:spPr>
          <a:xfrm>
            <a:off x="3359797" y="326016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y_pos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38E2E9-7239-44AF-81CF-B0E9E74920E9}"/>
              </a:ext>
            </a:extLst>
          </p:cNvPr>
          <p:cNvSpPr txBox="1"/>
          <p:nvPr/>
        </p:nvSpPr>
        <p:spPr>
          <a:xfrm>
            <a:off x="2817436" y="4018130"/>
            <a:ext cx="1324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y_pos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+ Altura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623CFDF-C118-4920-BDF1-8A70E9BBDB54}"/>
              </a:ext>
            </a:extLst>
          </p:cNvPr>
          <p:cNvSpPr txBox="1"/>
          <p:nvPr/>
        </p:nvSpPr>
        <p:spPr>
          <a:xfrm>
            <a:off x="5952099" y="1844260"/>
            <a:ext cx="1324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x_pos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+ Altura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7E5BD12-5E3E-44D3-877D-A8CC98499D70}"/>
              </a:ext>
            </a:extLst>
          </p:cNvPr>
          <p:cNvSpPr txBox="1"/>
          <p:nvPr/>
        </p:nvSpPr>
        <p:spPr>
          <a:xfrm>
            <a:off x="5067278" y="181887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x_pos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414E94B-A026-4592-803E-A991ACFB452C}"/>
              </a:ext>
            </a:extLst>
          </p:cNvPr>
          <p:cNvSpPr/>
          <p:nvPr/>
        </p:nvSpPr>
        <p:spPr>
          <a:xfrm>
            <a:off x="5398458" y="3410571"/>
            <a:ext cx="1233575" cy="7882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08C120-A644-4420-A10A-8EBF18D244D9}"/>
              </a:ext>
            </a:extLst>
          </p:cNvPr>
          <p:cNvSpPr txBox="1"/>
          <p:nvPr/>
        </p:nvSpPr>
        <p:spPr>
          <a:xfrm>
            <a:off x="5694958" y="4280010"/>
            <a:ext cx="13837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 = (R, G, B)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255 = Máximo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0 = Mínimo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DAAE903-42F0-4AB4-A30A-C8AD72FDB4F1}"/>
              </a:ext>
            </a:extLst>
          </p:cNvPr>
          <p:cNvSpPr/>
          <p:nvPr/>
        </p:nvSpPr>
        <p:spPr>
          <a:xfrm>
            <a:off x="5342201" y="3379128"/>
            <a:ext cx="114322" cy="99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9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>
            <a:spLocks noGrp="1"/>
          </p:cNvSpPr>
          <p:nvPr>
            <p:ph type="title"/>
          </p:nvPr>
        </p:nvSpPr>
        <p:spPr>
          <a:xfrm>
            <a:off x="3714750" y="517105"/>
            <a:ext cx="4762500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INSTALAR PYGAME</a:t>
            </a:r>
            <a:endParaRPr/>
          </a:p>
        </p:txBody>
      </p:sp>
      <p:pic>
        <p:nvPicPr>
          <p:cNvPr id="266" name="Google Shape;26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799" y="2590800"/>
            <a:ext cx="8534400" cy="1541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"/>
          <p:cNvSpPr/>
          <p:nvPr/>
        </p:nvSpPr>
        <p:spPr>
          <a:xfrm>
            <a:off x="3124199" y="3056633"/>
            <a:ext cx="1524000" cy="304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"/>
          <p:cNvCxnSpPr/>
          <p:nvPr/>
        </p:nvCxnSpPr>
        <p:spPr>
          <a:xfrm rot="10800000" flipH="1">
            <a:off x="4648199" y="2370833"/>
            <a:ext cx="609600" cy="685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p3"/>
          <p:cNvSpPr txBox="1"/>
          <p:nvPr/>
        </p:nvSpPr>
        <p:spPr>
          <a:xfrm>
            <a:off x="4952999" y="2001501"/>
            <a:ext cx="4527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para instalar a biblioteca do Pygame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1362435" y="5334000"/>
            <a:ext cx="9467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biblioteca do </a:t>
            </a:r>
            <a:r>
              <a:rPr lang="pt-BR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precisa ser instalada para pode ser utilizada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COMANDOS USADOS NO PYGAME</a:t>
            </a:r>
            <a:endParaRPr/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741" y="2362200"/>
            <a:ext cx="7638517" cy="298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>
            <a:spLocks noGrp="1"/>
          </p:cNvSpPr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COMANDOS USADOS NO PYGAME</a:t>
            </a:r>
            <a:endParaRPr/>
          </a:p>
        </p:txBody>
      </p:sp>
      <p:pic>
        <p:nvPicPr>
          <p:cNvPr id="282" name="Google Shape;2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099" y="2438400"/>
            <a:ext cx="7887801" cy="329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>
            <a:spLocks noGrp="1"/>
          </p:cNvSpPr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INSERINDO OBJETOS NA TELA</a:t>
            </a:r>
            <a:endParaRPr/>
          </a:p>
        </p:txBody>
      </p:sp>
      <p:pic>
        <p:nvPicPr>
          <p:cNvPr id="288" name="Google Shape;2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6181" y="2103071"/>
            <a:ext cx="960788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6180" y="3618552"/>
            <a:ext cx="9607887" cy="82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2891" y="5181600"/>
            <a:ext cx="10366218" cy="71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44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Office Theme</vt:lpstr>
      <vt:lpstr>Apresentação do PowerPoint</vt:lpstr>
      <vt:lpstr>PYGAME</vt:lpstr>
      <vt:lpstr>PLANO CARTESIANO</vt:lpstr>
      <vt:lpstr>EIXO DO PLANO CARTESIANO TRADICIONAL</vt:lpstr>
      <vt:lpstr>EIXO DO PLANO CARTESIANO NO PYGAME</vt:lpstr>
      <vt:lpstr>INSTALAR PYGAME</vt:lpstr>
      <vt:lpstr>COMANDOS USADOS NO PYGAME</vt:lpstr>
      <vt:lpstr>COMANDOS USADOS NO PYGAME</vt:lpstr>
      <vt:lpstr>INSERINDO OBJETOS NA TELA</vt:lpstr>
      <vt:lpstr>MOVIMENTANDO O OBJETO PELA TELA</vt:lpstr>
      <vt:lpstr>MOVIMENTANDO O OBJETO PELA TELA COM O TECLADO</vt:lpstr>
      <vt:lpstr>MOVIMENTANDO O OBJETO PELA TELA COM O TECLADO</vt:lpstr>
      <vt:lpstr>ADICIONANDO COLISÕES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Figueiredo Dos Santos</dc:creator>
  <cp:lastModifiedBy>Aluno</cp:lastModifiedBy>
  <cp:revision>2</cp:revision>
  <dcterms:created xsi:type="dcterms:W3CDTF">2023-12-01T17:28:04Z</dcterms:created>
  <dcterms:modified xsi:type="dcterms:W3CDTF">2024-04-23T22:20:38Z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