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ntpad.com/formacao201801/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06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B797-5E5E-49F9-9F6B-742C6E7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Database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17711-A0A6-4F73-BC7B-E038F88F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http://www.dontpad.com/formacao201801/sql</a:t>
            </a:r>
            <a:endParaRPr lang="pt-PT" dirty="0"/>
          </a:p>
          <a:p>
            <a:r>
              <a:rPr lang="pt-PT" dirty="0"/>
              <a:t>Validando no modelo com dataannotations</a:t>
            </a:r>
          </a:p>
          <a:p>
            <a:r>
              <a:rPr lang="pt-PT" dirty="0"/>
              <a:t>Padrão repository e introdução aos Generics</a:t>
            </a:r>
          </a:p>
        </p:txBody>
      </p:sp>
    </p:spTree>
    <p:extLst>
      <p:ext uri="{BB962C8B-B14F-4D97-AF65-F5344CB8AC3E}">
        <p14:creationId xmlns:p14="http://schemas.microsoft.com/office/powerpoint/2010/main" val="11612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Controladores (Controllers)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AA3DD-672E-461D-986B-AC2949A8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são controllers e sua importância nos projetos ASP.NET MVC</a:t>
            </a:r>
          </a:p>
          <a:p>
            <a:r>
              <a:rPr lang="pt-PT" dirty="0"/>
              <a:t>O que são actions e qual a sua relação com controllers</a:t>
            </a:r>
          </a:p>
          <a:p>
            <a:r>
              <a:rPr lang="pt-PT" dirty="0"/>
              <a:t>Modo de ativação e chamadas de controllers</a:t>
            </a:r>
          </a:p>
          <a:p>
            <a:r>
              <a:rPr lang="pt-PT" dirty="0"/>
              <a:t>Criar views a partir de actions</a:t>
            </a:r>
          </a:p>
          <a:p>
            <a:r>
              <a:rPr lang="pt-PT" dirty="0"/>
              <a:t>Actions que não dão origens à views</a:t>
            </a:r>
          </a:p>
        </p:txBody>
      </p:sp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C69FB-96ED-4596-8437-C9329A2C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Entendendo o papel dos controllers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27162-DD2C-4A4D-93F7-30FE1B4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pt-PT" dirty="0"/>
              <a:t>Controllers são mediadores entre as views e os models</a:t>
            </a:r>
          </a:p>
          <a:p>
            <a:pPr lvl="1"/>
            <a:r>
              <a:rPr lang="pt-PT" dirty="0"/>
              <a:t>Recebem e transformam requisições enviadas pela View em informações que podem ser utilizadas pelas regras de negócio do Model</a:t>
            </a:r>
          </a:p>
          <a:p>
            <a:pPr lvl="1"/>
            <a:r>
              <a:rPr lang="pt-PT" dirty="0"/>
              <a:t>Ao receber requisições os controlers fazem alguma ação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1026" name="Picture 2" descr="Resultado de imagem para controllers action view">
            <a:extLst>
              <a:ext uri="{FF2B5EF4-FFF2-40B4-BE49-F238E27FC236}">
                <a16:creationId xmlns:a16="http://schemas.microsoft.com/office/drawing/2014/main" id="{51ADFDEF-ADA0-4F44-90DC-F2C218CB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7" y="3799001"/>
            <a:ext cx="7029105" cy="29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BEC38-0C25-4EEC-9943-B9CE0F7D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AB1C9-EF7C-4EF8-A824-1F78B3D6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public ActionResult BomDia()</a:t>
            </a:r>
          </a:p>
          <a:p>
            <a:r>
              <a:rPr lang="pt-PT" dirty="0"/>
              <a:t>{</a:t>
            </a:r>
          </a:p>
          <a:p>
            <a:pPr lvl="1"/>
            <a:r>
              <a:rPr lang="pt-PT" dirty="0"/>
              <a:t>return Content("Bom dia... hoje você acordou cedo!");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53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CDC-6E25-4794-BEE8-97B998E3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ActionResult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15525-5CA2-4BE4-9286-3C247C2E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591DB-8BAD-41B9-9F91-8A900DA0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79" y="2238127"/>
            <a:ext cx="5192597" cy="42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849C-35DC-4A5E-A5F6-FA1C8958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o primeiro Controller (scaffolding)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786296-55FF-411F-9002-369EAB87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Scaffolding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B3A6E7-D45D-4401-B007-6AB0D4B2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62" y="2072640"/>
            <a:ext cx="5188972" cy="3598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4BD6E0-4B33-40C2-8F5B-21873C2B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3872071"/>
            <a:ext cx="838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302</TotalTime>
  <Words>146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ASPNET MVC</vt:lpstr>
      <vt:lpstr>Database first</vt:lpstr>
      <vt:lpstr>Controladores (Controllers)</vt:lpstr>
      <vt:lpstr>Entendendo o papel dos controllers</vt:lpstr>
      <vt:lpstr>Testando</vt:lpstr>
      <vt:lpstr>ActionResult ?</vt:lpstr>
      <vt:lpstr>Criando o primeiro Controller (scaffolding)</vt:lpstr>
      <vt:lpstr>Scaffolding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22</cp:revision>
  <dcterms:created xsi:type="dcterms:W3CDTF">2017-12-20T11:09:18Z</dcterms:created>
  <dcterms:modified xsi:type="dcterms:W3CDTF">2018-02-06T17:48:44Z</dcterms:modified>
</cp:coreProperties>
</file>