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71" r:id="rId8"/>
    <p:sldId id="272" r:id="rId9"/>
    <p:sldId id="269" r:id="rId10"/>
    <p:sldId id="27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ASPNET MVC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Aula 02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6181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E31C3-A500-4393-A6CE-C8645576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Adicionando uma View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726E3E2-0158-4BB4-9AC2-A5CDB59FE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1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6E6E6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Obrigado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56" y="2390191"/>
            <a:ext cx="3492679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3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Projetando a aplicação exemplo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Guia de Consultas Médicas </a:t>
            </a:r>
          </a:p>
          <a:p>
            <a:pPr lvl="1"/>
            <a:r>
              <a:rPr lang="pt-PT" dirty="0"/>
              <a:t>Área administrativa da aplicação</a:t>
            </a:r>
          </a:p>
          <a:p>
            <a:pPr lvl="2"/>
            <a:r>
              <a:rPr lang="pt-PT" dirty="0"/>
              <a:t>Gerenciamento de médicos</a:t>
            </a:r>
          </a:p>
          <a:p>
            <a:pPr lvl="2"/>
            <a:r>
              <a:rPr lang="pt-PT" dirty="0"/>
              <a:t>Gerenciamento de especialidades médicas</a:t>
            </a:r>
          </a:p>
          <a:p>
            <a:pPr lvl="1"/>
            <a:r>
              <a:rPr lang="pt-PT" dirty="0"/>
              <a:t>Página pública de consulta de médicos</a:t>
            </a:r>
          </a:p>
          <a:p>
            <a:pPr lvl="1"/>
            <a:r>
              <a:rPr lang="pt-PT" dirty="0"/>
              <a:t>Versão do site para dispositivos móveis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037" y="5186217"/>
            <a:ext cx="2112963" cy="16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9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14F4-9A82-46F1-A525-519CED78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C95EBA5-B6B3-4FF9-8B10-10D5A8928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400" y="2153920"/>
            <a:ext cx="6705600" cy="44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DD6D7-BAA9-4718-AE22-FE7D234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Regras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0790D-0D04-4B81-8658-07614834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médico deve possuir uma especialidade médica;</a:t>
            </a:r>
          </a:p>
          <a:p>
            <a:r>
              <a:rPr lang="pt-PT" dirty="0"/>
              <a:t>Uma especialidade médica pode estar associada a diferentes médicos;</a:t>
            </a:r>
          </a:p>
          <a:p>
            <a:r>
              <a:rPr lang="pt-PT" dirty="0"/>
              <a:t>Um médico poderá estar associado apenas a uma cidade;</a:t>
            </a:r>
          </a:p>
          <a:p>
            <a:r>
              <a:rPr lang="pt-PT" dirty="0"/>
              <a:t>Uma cidade pode possuir diversos médicos;</a:t>
            </a:r>
          </a:p>
          <a:p>
            <a:r>
              <a:rPr lang="pt-PT" dirty="0"/>
              <a:t>O sistema deverá controlar o acesso de usuários ao sistema administrativo.</a:t>
            </a:r>
          </a:p>
        </p:txBody>
      </p:sp>
    </p:spTree>
    <p:extLst>
      <p:ext uri="{BB962C8B-B14F-4D97-AF65-F5344CB8AC3E}">
        <p14:creationId xmlns:p14="http://schemas.microsoft.com/office/powerpoint/2010/main" val="422103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BDC1E-6467-4DAA-98F8-8F81E7FD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dados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A1C7A46-EE64-4EFF-9AD9-426BCF4A7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968" y="2091703"/>
            <a:ext cx="7200313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B93EA-C9B7-4C7D-89F7-B0062997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Criando a aplicação – Visual Studio On Line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36D5E55-382A-44C7-A7DA-2B62028C4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59" y="2296160"/>
            <a:ext cx="6751713" cy="35988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1751C9-CCC6-4F03-9658-57B5E874345E}"/>
              </a:ext>
            </a:extLst>
          </p:cNvPr>
          <p:cNvSpPr txBox="1"/>
          <p:nvPr/>
        </p:nvSpPr>
        <p:spPr>
          <a:xfrm>
            <a:off x="7572866" y="2499360"/>
            <a:ext cx="4238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TFS Gratuito para projetos de até 5 usuários</a:t>
            </a:r>
          </a:p>
          <a:p>
            <a:endParaRPr lang="pt-PT" dirty="0"/>
          </a:p>
          <a:p>
            <a:r>
              <a:rPr lang="pt-PT" dirty="0"/>
              <a:t>Gerenciamento do Ciclo de Vida de Aplicações:</a:t>
            </a:r>
          </a:p>
          <a:p>
            <a:r>
              <a:rPr lang="pt-PT" dirty="0"/>
              <a:t>	</a:t>
            </a:r>
          </a:p>
          <a:p>
            <a:r>
              <a:rPr lang="pt-PT" dirty="0"/>
              <a:t>1 – Controle de versão</a:t>
            </a:r>
          </a:p>
          <a:p>
            <a:r>
              <a:rPr lang="pt-PT" dirty="0"/>
              <a:t>2 – Gerenciamento de Projetos</a:t>
            </a:r>
          </a:p>
          <a:p>
            <a:r>
              <a:rPr lang="pt-PT" dirty="0"/>
              <a:t>3 – Integração Contínua</a:t>
            </a:r>
          </a:p>
          <a:p>
            <a:r>
              <a:rPr lang="pt-PT" dirty="0"/>
              <a:t>4 – Entrega Contínua</a:t>
            </a:r>
          </a:p>
          <a:p>
            <a:endParaRPr lang="pt-PT" dirty="0"/>
          </a:p>
          <a:p>
            <a:r>
              <a:rPr lang="pt-PT" dirty="0"/>
              <a:t>5 – Um mundo de oportunidades…</a:t>
            </a:r>
          </a:p>
        </p:txBody>
      </p:sp>
    </p:spTree>
    <p:extLst>
      <p:ext uri="{BB962C8B-B14F-4D97-AF65-F5344CB8AC3E}">
        <p14:creationId xmlns:p14="http://schemas.microsoft.com/office/powerpoint/2010/main" val="365967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E32AB-8BA7-483B-9A5E-A8C5F838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Criando a aplicação – Visual Studio 2017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EA20117-66CB-41AC-A4B6-796E5D676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1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DE279-9002-4DB6-8B14-72995488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Adicionando bibliotecas NuGet.org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88F877E-2B71-43F0-9004-FFE16D85A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26" y="2346227"/>
            <a:ext cx="6397978" cy="359886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E250AB7-3B35-4FBC-B5F0-8757CC2C3791}"/>
              </a:ext>
            </a:extLst>
          </p:cNvPr>
          <p:cNvSpPr txBox="1"/>
          <p:nvPr/>
        </p:nvSpPr>
        <p:spPr>
          <a:xfrm>
            <a:off x="7268066" y="2499360"/>
            <a:ext cx="4543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Repositório Gratuito de bibliotecas</a:t>
            </a:r>
          </a:p>
          <a:p>
            <a:endParaRPr lang="pt-PT" dirty="0"/>
          </a:p>
          <a:p>
            <a:r>
              <a:rPr lang="pt-PT" dirty="0"/>
              <a:t>Ranking: Mais baixadas aparecem no topo</a:t>
            </a:r>
          </a:p>
          <a:p>
            <a:endParaRPr lang="pt-PT" dirty="0"/>
          </a:p>
          <a:p>
            <a:r>
              <a:rPr lang="pt-PT" dirty="0"/>
              <a:t>Instalação: as responsabilidades de download e instalação são do NuGet.</a:t>
            </a:r>
          </a:p>
          <a:p>
            <a:r>
              <a:rPr lang="pt-PT" dirty="0"/>
              <a:t>	</a:t>
            </a:r>
          </a:p>
          <a:p>
            <a:r>
              <a:rPr lang="pt-PT" dirty="0"/>
              <a:t>Atualização: quando uma biblioteca é atualizada no repositório oficial do Nu-</a:t>
            </a:r>
          </a:p>
          <a:p>
            <a:r>
              <a:rPr lang="pt-PT" dirty="0"/>
              <a:t>Get</a:t>
            </a:r>
          </a:p>
          <a:p>
            <a:endParaRPr lang="pt-PT" dirty="0"/>
          </a:p>
          <a:p>
            <a:r>
              <a:rPr lang="pt-PT" dirty="0"/>
              <a:t>Dependências: imagine que você precisa da biblioteca A, mas para funcionar</a:t>
            </a:r>
          </a:p>
          <a:p>
            <a:r>
              <a:rPr lang="pt-PT" dirty="0"/>
              <a:t>ela depende da B</a:t>
            </a:r>
          </a:p>
        </p:txBody>
      </p:sp>
    </p:spTree>
    <p:extLst>
      <p:ext uri="{BB962C8B-B14F-4D97-AF65-F5344CB8AC3E}">
        <p14:creationId xmlns:p14="http://schemas.microsoft.com/office/powerpoint/2010/main" val="370174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2F78E-6F3B-4C64-9526-B2011E9E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Adicionando um controller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FD4B34D-2748-4781-B0F6-9B2D6E8EF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248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102</TotalTime>
  <Words>155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Berlim</vt:lpstr>
      <vt:lpstr>ASPNET MVC</vt:lpstr>
      <vt:lpstr>Projetando a aplicação exemplo</vt:lpstr>
      <vt:lpstr>Funcionamento</vt:lpstr>
      <vt:lpstr>Regras de negócio</vt:lpstr>
      <vt:lpstr>Modelo de dados</vt:lpstr>
      <vt:lpstr>Criando a aplicação – Visual Studio On Line</vt:lpstr>
      <vt:lpstr>Criando a aplicação – Visual Studio 2017</vt:lpstr>
      <vt:lpstr>Adicionando bibliotecas NuGet.org</vt:lpstr>
      <vt:lpstr>Adicionando um controller</vt:lpstr>
      <vt:lpstr>Adicionando uma View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ASPNET MVC</dc:title>
  <dc:creator>Neto, Jonatas Afonso</dc:creator>
  <cp:lastModifiedBy>Neto, Jonatas Afonso</cp:lastModifiedBy>
  <cp:revision>13</cp:revision>
  <dcterms:created xsi:type="dcterms:W3CDTF">2017-12-20T11:09:18Z</dcterms:created>
  <dcterms:modified xsi:type="dcterms:W3CDTF">2018-01-17T16:57:27Z</dcterms:modified>
</cp:coreProperties>
</file>