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809" autoAdjust="0"/>
  </p:normalViewPr>
  <p:slideViewPr>
    <p:cSldViewPr snapToGrid="0">
      <p:cViewPr varScale="1">
        <p:scale>
          <a:sx n="58" d="100"/>
          <a:sy n="58" d="100"/>
        </p:scale>
        <p:origin x="98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37590-CC65-4B32-B646-6ED0AF8B744D}" type="datetimeFigureOut">
              <a:rPr lang="pt-PT" smtClean="0"/>
              <a:t>14/01/2018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1C17-DA74-4665-8227-2E01627AFED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383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da estrutura do segundo segmento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1C17-DA74-4665-8227-2E01627AFED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39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Falar das diferenças entre o WebForms, AspNet MvC e AspNet Core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Mostrar como o modelo do WebForms era arcaico e preso ao código fonte e dizer para os alunos que esqueçam isso.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HTMl com marcações do ASP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Testes automatizados são complicados, uma vez que o codebehind faz controle do com,portamento da tela, e esconde código fonte testável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ViewState: Mostrar como é no load e como fica no Postback e contar a história da app que tinha um request de 1MB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Como permitir que o design consiga mexer na applicacao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Mostrar o mesmo projeto feito com AspNet Mvc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1C17-DA74-4665-8227-2E01627AFED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478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01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181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Entendendo a </a:t>
            </a:r>
            <a:r>
              <a:rPr lang="pt-PT" dirty="0" err="1"/>
              <a:t>estrutrura</a:t>
            </a:r>
            <a:r>
              <a:rPr lang="pt-PT" dirty="0"/>
              <a:t> de uma aplicação ASP.NET MVC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ASP.NET MVC? Por quê?</a:t>
            </a:r>
          </a:p>
          <a:p>
            <a:r>
              <a:rPr lang="pt-PT" dirty="0"/>
              <a:t>Nossa primeira aplicação</a:t>
            </a:r>
          </a:p>
          <a:p>
            <a:r>
              <a:rPr lang="pt-PT" dirty="0"/>
              <a:t>Um pouco sobre convenções</a:t>
            </a:r>
          </a:p>
          <a:p>
            <a:r>
              <a:rPr lang="pt-PT" dirty="0"/>
              <a:t>Navegação baseada em rotas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037" y="5186217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ASP.NET MVC? Por que?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Dificuldade de manutenção das aplicações anteriores ao modelo</a:t>
            </a:r>
          </a:p>
          <a:p>
            <a:r>
              <a:rPr lang="pt-PT" dirty="0"/>
              <a:t>Pouco controle na geração do HTML</a:t>
            </a:r>
          </a:p>
          <a:p>
            <a:r>
              <a:rPr lang="pt-PT" dirty="0"/>
              <a:t>Difícil de Testar</a:t>
            </a:r>
          </a:p>
          <a:p>
            <a:r>
              <a:rPr lang="pt-PT" dirty="0"/>
              <a:t>Preocupação com o </a:t>
            </a:r>
            <a:r>
              <a:rPr lang="pt-PT" dirty="0" err="1"/>
              <a:t>ViewState</a:t>
            </a:r>
            <a:endParaRPr lang="pt-PT" dirty="0"/>
          </a:p>
          <a:p>
            <a:r>
              <a:rPr lang="pt-PT" dirty="0"/>
              <a:t>Não separação de responsabilidade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037" y="5186217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Nossa primeira aplicação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Models</a:t>
            </a:r>
            <a:endParaRPr lang="pt-PT" dirty="0"/>
          </a:p>
          <a:p>
            <a:r>
              <a:rPr lang="pt-PT" dirty="0" err="1"/>
              <a:t>Views</a:t>
            </a:r>
            <a:endParaRPr lang="pt-PT" dirty="0"/>
          </a:p>
          <a:p>
            <a:r>
              <a:rPr lang="pt-PT" dirty="0" err="1"/>
              <a:t>Controllers</a:t>
            </a:r>
            <a:endParaRPr lang="pt-PT" dirty="0"/>
          </a:p>
          <a:p>
            <a:r>
              <a:rPr lang="pt-PT" dirty="0" err="1"/>
              <a:t>App_Data</a:t>
            </a:r>
            <a:endParaRPr lang="pt-PT" dirty="0"/>
          </a:p>
          <a:p>
            <a:r>
              <a:rPr lang="pt-PT" dirty="0" err="1"/>
              <a:t>App_Start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037" y="5186217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1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pouco sobre convenções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AccountController</a:t>
            </a:r>
            <a:endParaRPr lang="pt-PT" dirty="0"/>
          </a:p>
          <a:p>
            <a:r>
              <a:rPr lang="pt-PT" dirty="0" err="1"/>
              <a:t>Views</a:t>
            </a:r>
            <a:r>
              <a:rPr lang="pt-PT" dirty="0"/>
              <a:t> &gt;&gt; </a:t>
            </a:r>
            <a:r>
              <a:rPr lang="pt-PT" dirty="0" err="1"/>
              <a:t>Account</a:t>
            </a:r>
            <a:endParaRPr lang="pt-PT" dirty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037" y="5186217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3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Navegação baseada em rotas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693285"/>
            <a:ext cx="9613900" cy="28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64CE4-A942-4AA6-845B-9509E2BF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Bônus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0ED35-317D-4249-B959-1555C3B6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Swagger</a:t>
            </a:r>
          </a:p>
          <a:p>
            <a:r>
              <a:rPr lang="pt-PT" dirty="0"/>
              <a:t>Restfull Api</a:t>
            </a:r>
          </a:p>
          <a:p>
            <a:r>
              <a:rPr lang="pt-PT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75312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117</TotalTime>
  <Words>141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Berlim</vt:lpstr>
      <vt:lpstr>ASPNET MVC</vt:lpstr>
      <vt:lpstr>Entendendo a estrutrura de uma aplicação ASP.NET MVC</vt:lpstr>
      <vt:lpstr>ASP.NET MVC? Por que?</vt:lpstr>
      <vt:lpstr>Nossa primeira aplicação</vt:lpstr>
      <vt:lpstr>Um pouco sobre convenções</vt:lpstr>
      <vt:lpstr>Navegação baseada em rotas</vt:lpstr>
      <vt:lpstr>Bônus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Neto, Jonatas Afonso</cp:lastModifiedBy>
  <cp:revision>14</cp:revision>
  <dcterms:created xsi:type="dcterms:W3CDTF">2017-12-20T11:09:18Z</dcterms:created>
  <dcterms:modified xsi:type="dcterms:W3CDTF">2018-01-14T18:38:09Z</dcterms:modified>
</cp:coreProperties>
</file>