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06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 - Scaffolding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B3A6E7-D45D-4401-B007-6AB0D4B2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62" y="2072640"/>
            <a:ext cx="5188972" cy="3598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4BD6E0-4B33-40C2-8F5B-21873C2B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3872071"/>
            <a:ext cx="838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7EBF6-5209-418A-97A2-7655B2C9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Views - Introdução ao Bootstrap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95213-8323-40FE-82DC-099EF10B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Modelo de colunas (12 colunas)</a:t>
            </a:r>
          </a:p>
          <a:p>
            <a:r>
              <a:rPr lang="pt-PT" dirty="0"/>
              <a:t>XM, SM, MD, LG, XL </a:t>
            </a:r>
          </a:p>
          <a:p>
            <a:endParaRPr lang="pt-PT" dirty="0"/>
          </a:p>
          <a:p>
            <a:r>
              <a:rPr lang="pt-PT" dirty="0"/>
              <a:t>https://getbootstrap.com/docs/4.0/layout/grid/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656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305</TotalTime>
  <Words>43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ASPNET MVC</vt:lpstr>
      <vt:lpstr>Controller - Scaffolding</vt:lpstr>
      <vt:lpstr>Views - Introdução ao Bootstrap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23</cp:revision>
  <dcterms:created xsi:type="dcterms:W3CDTF">2017-12-20T11:09:18Z</dcterms:created>
  <dcterms:modified xsi:type="dcterms:W3CDTF">2018-02-08T17:49:13Z</dcterms:modified>
</cp:coreProperties>
</file>