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natasAfonsoRJ" TargetMode="External"/><Relationship Id="rId2" Type="http://schemas.openxmlformats.org/officeDocument/2006/relationships/hyperlink" Target="mailto:Jonatas_afonso@Hot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ithub.com/JonatasAfonso/Formacao2018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ntpad.com/formacao201801" TargetMode="External"/><Relationship Id="rId2" Type="http://schemas.openxmlformats.org/officeDocument/2006/relationships/hyperlink" Target="https://github.com/JonatasAfonso/Formacao201801/tree/master/Mate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Quem sou eu?</a:t>
            </a:r>
          </a:p>
          <a:p>
            <a:pPr lvl="1"/>
            <a:r>
              <a:rPr lang="pt-PT" dirty="0"/>
              <a:t>Jônatas Afonso</a:t>
            </a:r>
            <a:r>
              <a:rPr lang="pt-PT"/>
              <a:t>, 14 </a:t>
            </a:r>
            <a:r>
              <a:rPr lang="pt-PT" dirty="0"/>
              <a:t>anos de experiência em desenvolvimento de software…</a:t>
            </a:r>
          </a:p>
          <a:p>
            <a:pPr lvl="1"/>
            <a:endParaRPr lang="pt-PT" dirty="0"/>
          </a:p>
          <a:p>
            <a:r>
              <a:rPr lang="pt-PT" dirty="0"/>
              <a:t>O que eu sei fazer?</a:t>
            </a:r>
          </a:p>
          <a:p>
            <a:pPr lvl="1"/>
            <a:r>
              <a:rPr lang="pt-PT" dirty="0"/>
              <a:t>Jogar videogame e comer bolinho de mandioca</a:t>
            </a:r>
          </a:p>
          <a:p>
            <a:pPr lvl="1"/>
            <a:endParaRPr lang="pt-PT" dirty="0"/>
          </a:p>
          <a:p>
            <a:r>
              <a:rPr lang="pt-PT" dirty="0"/>
              <a:t>Onde me encontrar?</a:t>
            </a:r>
          </a:p>
          <a:p>
            <a:pPr lvl="1"/>
            <a:r>
              <a:rPr lang="pt-PT" dirty="0">
                <a:hlinkClick r:id="rId2"/>
              </a:rPr>
              <a:t>Jonatas_afonso@Hotmail.com</a:t>
            </a:r>
            <a:r>
              <a:rPr lang="pt-PT" dirty="0"/>
              <a:t> </a:t>
            </a:r>
          </a:p>
          <a:p>
            <a:pPr lvl="1"/>
            <a:r>
              <a:rPr lang="pt-PT" dirty="0">
                <a:hlinkClick r:id="rId3"/>
              </a:rPr>
              <a:t>https://twitter.com/JonatasAfonsoRJ</a:t>
            </a:r>
            <a:endParaRPr lang="pt-PT" dirty="0"/>
          </a:p>
          <a:p>
            <a:endParaRPr lang="pt-PT" dirty="0"/>
          </a:p>
          <a:p>
            <a:r>
              <a:rPr lang="pt-PT" dirty="0"/>
              <a:t>GitHub</a:t>
            </a:r>
          </a:p>
          <a:p>
            <a:pPr lvl="1"/>
            <a:r>
              <a:rPr lang="pt-PT" dirty="0">
                <a:hlinkClick r:id="rId4"/>
              </a:rPr>
              <a:t>https://github.com/JonatasAfonso/Formacao201801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3E9EC3-9D4D-46B0-B6C9-B79950117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251" y="2857990"/>
            <a:ext cx="4146749" cy="23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Curso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Proposta</a:t>
            </a:r>
          </a:p>
          <a:p>
            <a:pPr lvl="1"/>
            <a:r>
              <a:rPr lang="pt-PT" dirty="0"/>
              <a:t>Apresentar o conjunto de tecnologias que compõem o ASP.NET MVC</a:t>
            </a:r>
          </a:p>
          <a:p>
            <a:r>
              <a:rPr lang="pt-PT" dirty="0"/>
              <a:t>Avaliação</a:t>
            </a:r>
          </a:p>
          <a:p>
            <a:pPr lvl="1"/>
            <a:r>
              <a:rPr lang="pt-PT" dirty="0"/>
              <a:t>40% Comportamental, 60% Técnico (assiduidade e prática no final)</a:t>
            </a:r>
          </a:p>
          <a:p>
            <a:r>
              <a:rPr lang="pt-PT" dirty="0"/>
              <a:t>Conteúdo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927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235159" cy="3599316"/>
          </a:xfrm>
        </p:spPr>
        <p:txBody>
          <a:bodyPr/>
          <a:lstStyle/>
          <a:p>
            <a:r>
              <a:rPr lang="pt-PT" dirty="0"/>
              <a:t>Aula 01: Entendendo a estrutura de uma aplicação ASP.NET MVC</a:t>
            </a:r>
          </a:p>
          <a:p>
            <a:r>
              <a:rPr lang="pt-PT" dirty="0"/>
              <a:t>Aula 02 e 03: Projetando a aplicação exemplo</a:t>
            </a:r>
          </a:p>
          <a:p>
            <a:r>
              <a:rPr lang="pt-PT" dirty="0"/>
              <a:t>Aula 04 e 05: </a:t>
            </a:r>
            <a:r>
              <a:rPr lang="pt-PT" dirty="0" err="1"/>
              <a:t>Models</a:t>
            </a:r>
            <a:r>
              <a:rPr lang="pt-PT" dirty="0"/>
              <a:t>: Desenhando os modelos da nossa aplicação</a:t>
            </a:r>
          </a:p>
          <a:p>
            <a:r>
              <a:rPr lang="pt-PT" dirty="0"/>
              <a:t>Aula 06: </a:t>
            </a:r>
            <a:r>
              <a:rPr lang="pt-PT" dirty="0" err="1"/>
              <a:t>Controllers</a:t>
            </a:r>
            <a:r>
              <a:rPr lang="pt-PT" dirty="0"/>
              <a:t>: Adicionando comportamento à nossa aplicação</a:t>
            </a:r>
          </a:p>
          <a:p>
            <a:r>
              <a:rPr lang="pt-PT" dirty="0"/>
              <a:t>Aula 07 e 08: </a:t>
            </a:r>
            <a:r>
              <a:rPr lang="pt-PT" dirty="0" err="1"/>
              <a:t>Views</a:t>
            </a:r>
            <a:r>
              <a:rPr lang="pt-PT" dirty="0"/>
              <a:t>: interagindo com o usuário</a:t>
            </a:r>
          </a:p>
          <a:p>
            <a:r>
              <a:rPr lang="pt-PT" dirty="0"/>
              <a:t>Aula 09: Introdução à segurança: Criando uma área administrativa</a:t>
            </a:r>
          </a:p>
          <a:p>
            <a:r>
              <a:rPr lang="pt-PT" dirty="0"/>
              <a:t>Aula 10: Publicando a aplicação e Avaliação</a:t>
            </a:r>
          </a:p>
        </p:txBody>
      </p:sp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944A-AFF6-458C-9B80-423F1BD5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base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35DC2-D0E7-4F05-A43C-3A5FD9C7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Developing ASP.NET MVC 4 Web Applications (20486 – Microsoft)</a:t>
            </a:r>
          </a:p>
          <a:p>
            <a:r>
              <a:rPr lang="pt-PT" dirty="0"/>
              <a:t>.NET Microservices: Architecture for Containerized .NET Applications</a:t>
            </a:r>
          </a:p>
          <a:p>
            <a:r>
              <a:rPr lang="pt-PT" dirty="0"/>
              <a:t>Containerized Docker Application Lifecycle withc Microsoft Platform and Tools</a:t>
            </a:r>
          </a:p>
          <a:p>
            <a:endParaRPr lang="pt-PT" dirty="0"/>
          </a:p>
          <a:p>
            <a:r>
              <a:rPr lang="pt-PT" dirty="0">
                <a:hlinkClick r:id="rId2"/>
              </a:rPr>
              <a:t>https://github.com/JonatasAfonso/Formacao201801/tree/master/Material</a:t>
            </a:r>
            <a:endParaRPr lang="pt-PT" dirty="0"/>
          </a:p>
          <a:p>
            <a:r>
              <a:rPr lang="pt-PT" dirty="0">
                <a:hlinkClick r:id="rId3"/>
              </a:rPr>
              <a:t>www.dontpad.com</a:t>
            </a:r>
            <a:r>
              <a:rPr lang="pt-PT">
                <a:hlinkClick r:id="rId3"/>
              </a:rPr>
              <a:t>/formacao201801</a:t>
            </a:r>
            <a:r>
              <a:rPr lang="pt-PT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507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37</TotalTime>
  <Words>225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ASPNET MVC</vt:lpstr>
      <vt:lpstr>Apresentação</vt:lpstr>
      <vt:lpstr>O Curso</vt:lpstr>
      <vt:lpstr>Conteúdo</vt:lpstr>
      <vt:lpstr>Material base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10</cp:revision>
  <dcterms:created xsi:type="dcterms:W3CDTF">2017-12-20T11:09:18Z</dcterms:created>
  <dcterms:modified xsi:type="dcterms:W3CDTF">2019-03-18T21:22:39Z</dcterms:modified>
</cp:coreProperties>
</file>