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WEBFORMS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02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Projetando a aplicação exemplo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Guia de Consultas Médicas </a:t>
            </a:r>
          </a:p>
          <a:p>
            <a:pPr lvl="1"/>
            <a:r>
              <a:rPr lang="pt-PT" dirty="0"/>
              <a:t>Área administrativa da aplicação</a:t>
            </a:r>
          </a:p>
          <a:p>
            <a:pPr lvl="2"/>
            <a:r>
              <a:rPr lang="pt-PT" dirty="0"/>
              <a:t>Gerenciamento de médicos</a:t>
            </a:r>
          </a:p>
          <a:p>
            <a:pPr lvl="2"/>
            <a:r>
              <a:rPr lang="pt-PT" dirty="0"/>
              <a:t>Gerenciamento de especialidades médicas</a:t>
            </a:r>
          </a:p>
          <a:p>
            <a:pPr lvl="1"/>
            <a:r>
              <a:rPr lang="pt-PT" dirty="0"/>
              <a:t>Página pública de consulta de médicos</a:t>
            </a:r>
          </a:p>
        </p:txBody>
      </p:sp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14F4-9A82-46F1-A525-519CED7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C95EBA5-B6B3-4FF9-8B10-10D5A892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2153920"/>
            <a:ext cx="6705600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DD6D7-BAA9-4718-AE22-FE7D234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0790D-0D04-4B81-8658-07614834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médico deve possuir uma especialidade médica;</a:t>
            </a:r>
          </a:p>
          <a:p>
            <a:r>
              <a:rPr lang="pt-PT" dirty="0"/>
              <a:t>Uma especialidade médica pode estar associada a diferentes médicos;</a:t>
            </a:r>
          </a:p>
          <a:p>
            <a:r>
              <a:rPr lang="pt-PT" dirty="0"/>
              <a:t>Um médico poderá estar associado apenas a uma cidade;</a:t>
            </a:r>
          </a:p>
          <a:p>
            <a:r>
              <a:rPr lang="pt-PT" dirty="0"/>
              <a:t>Uma cidade pode possuir diversos médicos;</a:t>
            </a:r>
          </a:p>
          <a:p>
            <a:r>
              <a:rPr lang="pt-PT" dirty="0"/>
              <a:t>O sistema deverá controlar o acesso de usuários ao sistema administrativo.</a:t>
            </a:r>
          </a:p>
        </p:txBody>
      </p:sp>
    </p:spTree>
    <p:extLst>
      <p:ext uri="{BB962C8B-B14F-4D97-AF65-F5344CB8AC3E}">
        <p14:creationId xmlns:p14="http://schemas.microsoft.com/office/powerpoint/2010/main" val="42210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A1C7A46-EE64-4EFF-9AD9-426BCF4A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68" y="2091703"/>
            <a:ext cx="7200313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103</TotalTime>
  <Words>84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ASPNET WEBFORMS</vt:lpstr>
      <vt:lpstr>Projetando a aplicação exemplo</vt:lpstr>
      <vt:lpstr>Funcionamento</vt:lpstr>
      <vt:lpstr>Regras de negócio</vt:lpstr>
      <vt:lpstr>Modelo de dados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14</cp:revision>
  <dcterms:created xsi:type="dcterms:W3CDTF">2017-12-20T11:09:18Z</dcterms:created>
  <dcterms:modified xsi:type="dcterms:W3CDTF">2019-03-18T20:56:49Z</dcterms:modified>
</cp:coreProperties>
</file>