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14F4-9A82-46F1-A525-519CED7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C95EBA5-B6B3-4FF9-8B10-10D5A892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2153920"/>
            <a:ext cx="6705600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F78E-6F3B-4C64-9526-B2011E9E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 controller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FD4B34D-2748-4781-B0F6-9B2D6E8E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31C3-A500-4393-A6CE-C8645576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uma View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6E3E2-0158-4BB4-9AC2-A5CDB59F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7C22F-9D7B-4FA9-B8F2-EBB4A26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o Layout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68F13-6262-4D10-B555-B1880963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_layout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058FE-D326-4B20-8AB9-A1B2CDFC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26" y="3011487"/>
            <a:ext cx="5440452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7FB5-1D1D-4ED0-9347-A1F6EF96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Definindo áreas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22FBD94-3BD7-4546-9B28-CA6B8619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E8D0A-FE62-4A35-B9B5-E51A5B78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Bonus: Apanhado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6E77A-F147-421B-BBD9-BC79DB0F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Testes unitários</a:t>
            </a:r>
          </a:p>
          <a:p>
            <a:r>
              <a:rPr lang="pt-PT" dirty="0"/>
              <a:t>Integração Contínua</a:t>
            </a:r>
          </a:p>
          <a:p>
            <a:r>
              <a:rPr lang="pt-PT" dirty="0"/>
              <a:t>Entrega Contínua</a:t>
            </a:r>
          </a:p>
          <a:p>
            <a:r>
              <a:rPr lang="pt-PT" dirty="0"/>
              <a:t>Introdução ao bootstrap</a:t>
            </a:r>
          </a:p>
          <a:p>
            <a:r>
              <a:rPr lang="pt-PT" dirty="0">
                <a:hlinkClick r:id="rId2"/>
              </a:rPr>
              <a:t>https://getbootstrap.com</a:t>
            </a:r>
            <a:endParaRPr lang="pt-PT" dirty="0"/>
          </a:p>
          <a:p>
            <a:r>
              <a:rPr lang="pt-PT">
                <a:hlinkClick r:id="rId3"/>
              </a:rPr>
              <a:t>https://bootswatch.com</a:t>
            </a:r>
            <a:endParaRPr lang="pt-PT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77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116</TotalTime>
  <Words>44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ASPNET MVC</vt:lpstr>
      <vt:lpstr>Funcionamento</vt:lpstr>
      <vt:lpstr>Adicionando um controller</vt:lpstr>
      <vt:lpstr>Adicionando uma View</vt:lpstr>
      <vt:lpstr>Criando o Layout da aplicação</vt:lpstr>
      <vt:lpstr>Definindo áreas</vt:lpstr>
      <vt:lpstr>Bonus: Apanhado Geral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Jonatas Afonso ...</cp:lastModifiedBy>
  <cp:revision>17</cp:revision>
  <dcterms:created xsi:type="dcterms:W3CDTF">2017-12-20T11:09:18Z</dcterms:created>
  <dcterms:modified xsi:type="dcterms:W3CDTF">2019-03-18T21:23:33Z</dcterms:modified>
</cp:coreProperties>
</file>