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ntpad.com/formacao201801/sq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ASPNET MVC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Aula 04</a:t>
            </a:r>
          </a:p>
        </p:txBody>
      </p:sp>
    </p:spTree>
    <p:extLst>
      <p:ext uri="{BB962C8B-B14F-4D97-AF65-F5344CB8AC3E}">
        <p14:creationId xmlns:p14="http://schemas.microsoft.com/office/powerpoint/2010/main" val="181046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BDC1E-6467-4DAA-98F8-8F81E7FDF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 de dados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4A1C7A46-EE64-4EFF-9AD9-426BCF4A7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968" y="2091703"/>
            <a:ext cx="7200313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7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52FC1-0017-44FA-BDD8-CDF1DCF74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7AEE0E-9A95-4D4D-8176-173EB7630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Entidades</a:t>
            </a:r>
          </a:p>
          <a:p>
            <a:r>
              <a:rPr lang="pt-PT" dirty="0"/>
              <a:t>Classes POCO</a:t>
            </a:r>
          </a:p>
          <a:p>
            <a:r>
              <a:rPr lang="pt-PT" dirty="0"/>
              <a:t>Regras de validação</a:t>
            </a:r>
          </a:p>
          <a:p>
            <a:r>
              <a:rPr lang="pt-PT" dirty="0"/>
              <a:t>Acesso ao banco de dados? (depende)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9183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BB797-5E5E-49F9-9F6B-742C6E78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Database first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D17711-A0A6-4F73-BC7B-E038F88F2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hlinkClick r:id="rId2"/>
              </a:rPr>
              <a:t>http://www.dontpad.com/formacao201801/sql</a:t>
            </a:r>
            <a:endParaRPr lang="pt-PT" dirty="0"/>
          </a:p>
          <a:p>
            <a:r>
              <a:rPr lang="pt-PT" dirty="0"/>
              <a:t>SQL Server Management Studio</a:t>
            </a:r>
          </a:p>
          <a:p>
            <a:r>
              <a:rPr lang="pt-PT" dirty="0"/>
              <a:t>Aprendendo LINQ</a:t>
            </a:r>
          </a:p>
          <a:p>
            <a:r>
              <a:rPr lang="pt-PT" dirty="0"/>
              <a:t>Validando no modelo com dataannotations</a:t>
            </a:r>
          </a:p>
          <a:p>
            <a:r>
              <a:rPr lang="pt-PT" dirty="0"/>
              <a:t>Padrão repository e introdução aos Generics</a:t>
            </a:r>
          </a:p>
        </p:txBody>
      </p:sp>
    </p:spTree>
    <p:extLst>
      <p:ext uri="{BB962C8B-B14F-4D97-AF65-F5344CB8AC3E}">
        <p14:creationId xmlns:p14="http://schemas.microsoft.com/office/powerpoint/2010/main" val="116126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2CAC9-BCB0-45FA-88B9-835A70EE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Próxima aula: Code First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6A24E1-2DBD-4929-B734-EF1CBCE16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8559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6E6E6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Obrigado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056" y="2390191"/>
            <a:ext cx="3492679" cy="34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3173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281</TotalTime>
  <Words>59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Berlim</vt:lpstr>
      <vt:lpstr>ASPNET MVC</vt:lpstr>
      <vt:lpstr>Modelo de dados</vt:lpstr>
      <vt:lpstr>Model</vt:lpstr>
      <vt:lpstr>Database first</vt:lpstr>
      <vt:lpstr>Próxima aula: Code First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ASPNET MVC</dc:title>
  <dc:creator>Neto, Jonatas Afonso</dc:creator>
  <cp:lastModifiedBy>Jonatas Afonso ...</cp:lastModifiedBy>
  <cp:revision>19</cp:revision>
  <dcterms:created xsi:type="dcterms:W3CDTF">2017-12-20T11:09:18Z</dcterms:created>
  <dcterms:modified xsi:type="dcterms:W3CDTF">2019-03-18T21:23:47Z</dcterms:modified>
</cp:coreProperties>
</file>